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3" r:id="rId5"/>
    <p:sldId id="264" r:id="rId6"/>
    <p:sldId id="260" r:id="rId7"/>
    <p:sldId id="258" r:id="rId8"/>
    <p:sldId id="265" r:id="rId9"/>
    <p:sldId id="261" r:id="rId10"/>
    <p:sldId id="262" r:id="rId11"/>
    <p:sldId id="266" r:id="rId12"/>
  </p:sldIdLst>
  <p:sldSz cx="100584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020" y="-72"/>
      </p:cViewPr>
      <p:guideLst>
        <p:guide orient="horz" pos="2160"/>
        <p:guide pos="31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2130426"/>
            <a:ext cx="854964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8760" y="3886200"/>
            <a:ext cx="704088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DBCB2-2FCA-4767-A031-48F81EA1FA46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C4EE4-4517-4BDB-9E13-785EABBDBD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539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DBCB2-2FCA-4767-A031-48F81EA1FA46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C4EE4-4517-4BDB-9E13-785EABBDBD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144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2340" y="274639"/>
            <a:ext cx="226314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274639"/>
            <a:ext cx="662178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DBCB2-2FCA-4767-A031-48F81EA1FA46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C4EE4-4517-4BDB-9E13-785EABBDBD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561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DBCB2-2FCA-4767-A031-48F81EA1FA46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C4EE4-4517-4BDB-9E13-785EABBDBD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916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544" y="4406901"/>
            <a:ext cx="854964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4544" y="2906713"/>
            <a:ext cx="854964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DBCB2-2FCA-4767-A031-48F81EA1FA46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C4EE4-4517-4BDB-9E13-785EABBDBD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731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2920" y="1600201"/>
            <a:ext cx="444246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3020" y="1600201"/>
            <a:ext cx="444246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DBCB2-2FCA-4767-A031-48F81EA1FA46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C4EE4-4517-4BDB-9E13-785EABBDBD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912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535113"/>
            <a:ext cx="444420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" y="2174875"/>
            <a:ext cx="444420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9528" y="1535113"/>
            <a:ext cx="444595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9528" y="2174875"/>
            <a:ext cx="444595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DBCB2-2FCA-4767-A031-48F81EA1FA46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C4EE4-4517-4BDB-9E13-785EABBDBD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132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DBCB2-2FCA-4767-A031-48F81EA1FA46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C4EE4-4517-4BDB-9E13-785EABBDBD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864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DBCB2-2FCA-4767-A031-48F81EA1FA46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C4EE4-4517-4BDB-9E13-785EABBDBD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477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1" y="273050"/>
            <a:ext cx="330914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2555" y="273051"/>
            <a:ext cx="562292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1" y="1435101"/>
            <a:ext cx="330914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DBCB2-2FCA-4767-A031-48F81EA1FA46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C4EE4-4517-4BDB-9E13-785EABBDBD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780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517" y="4800600"/>
            <a:ext cx="603504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1517" y="612775"/>
            <a:ext cx="603504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1517" y="5367338"/>
            <a:ext cx="603504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DBCB2-2FCA-4767-A031-48F81EA1FA46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C4EE4-4517-4BDB-9E13-785EABBDBD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816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2920" y="274638"/>
            <a:ext cx="90525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600201"/>
            <a:ext cx="905256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2920" y="6356351"/>
            <a:ext cx="23469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DBCB2-2FCA-4767-A031-48F81EA1FA46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36620" y="6356351"/>
            <a:ext cx="31851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08520" y="6356351"/>
            <a:ext cx="23469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3C4EE4-4517-4BDB-9E13-785EABBDBD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676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2400"/>
            <a:ext cx="10058400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6740" y="0"/>
            <a:ext cx="8549640" cy="2362200"/>
          </a:xfrm>
        </p:spPr>
        <p:txBody>
          <a:bodyPr>
            <a:normAutofit/>
          </a:bodyPr>
          <a:lstStyle/>
          <a:p>
            <a:r>
              <a:rPr lang="en-US" sz="5400" b="1" dirty="0" smtClean="0"/>
              <a:t>Homework#2</a:t>
            </a:r>
            <a:br>
              <a:rPr lang="en-US" sz="5400" b="1" dirty="0" smtClean="0"/>
            </a:br>
            <a:r>
              <a:rPr lang="en-US" sz="5400" b="1" dirty="0" smtClean="0"/>
              <a:t>Group : </a:t>
            </a:r>
            <a:r>
              <a:rPr lang="en-US" sz="5400" b="1" dirty="0" err="1" smtClean="0"/>
              <a:t>Pwrangers</a:t>
            </a:r>
            <a:endParaRPr lang="en-US" sz="54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754380" y="2476500"/>
            <a:ext cx="7040880" cy="1752600"/>
          </a:xfrm>
        </p:spPr>
        <p:txBody>
          <a:bodyPr>
            <a:normAutofit/>
          </a:bodyPr>
          <a:lstStyle/>
          <a:p>
            <a:r>
              <a:rPr lang="en-US" sz="6600" b="1" dirty="0" smtClean="0">
                <a:solidFill>
                  <a:schemeClr val="tx2">
                    <a:lumMod val="50000"/>
                  </a:schemeClr>
                </a:solidFill>
              </a:rPr>
              <a:t>COST</a:t>
            </a:r>
            <a:endParaRPr lang="en-US" sz="66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3306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2400" y="609600"/>
            <a:ext cx="566928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Rental Cost </a:t>
            </a:r>
            <a:r>
              <a:rPr lang="th-TH" dirty="0" smtClean="0"/>
              <a:t/>
            </a:r>
            <a:br>
              <a:rPr lang="th-TH" dirty="0" smtClean="0"/>
            </a:br>
            <a:r>
              <a:rPr lang="th-TH" dirty="0" smtClean="0"/>
              <a:t>(ต้นทุนค่าเช่า)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641850" y="2057400"/>
            <a:ext cx="4831080" cy="4525963"/>
          </a:xfrm>
        </p:spPr>
        <p:txBody>
          <a:bodyPr/>
          <a:lstStyle/>
          <a:p>
            <a:pPr marL="0" indent="0">
              <a:buNone/>
            </a:pPr>
            <a:r>
              <a:rPr lang="th-TH" dirty="0" smtClean="0"/>
              <a:t>มีค่าเช่าที่สูงเกินความจำเป็นเนื่องจากมีการเช่าพื้นที่จัดเก็บสินค้าในแต่ละสาขามากจนเกินความจำเป็นหรือมีค่าปรับเนื่องจากจัดเก็บสินค้าเกิดกว่าที่ได้ทำการเช่าไว้ รวมถึงค่าเช่าพื้นที่ของคลังสินค้าที่ไม่ได้ใช้พื้นที่อย่างเต็มที่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28600"/>
            <a:ext cx="3981450" cy="601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784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914400"/>
            <a:ext cx="4800600" cy="49626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867400" y="914400"/>
            <a:ext cx="3429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/>
              <a:t>ก่อนอื่นเราต้องพิจารณาถึง</a:t>
            </a:r>
            <a:r>
              <a:rPr lang="en-US" sz="2400" dirty="0" smtClean="0"/>
              <a:t>Demand</a:t>
            </a:r>
            <a:r>
              <a:rPr lang="th-TH" sz="2400" dirty="0" smtClean="0"/>
              <a:t>ในแต่ละวันก่อนว่าเป็นเท่าไรเพื่อที่จะได้คำนวณว่าควรสั่งซื้อสินค้าจำนวนเท่าไรแล้วต้องใช้พื้นที่ในการจัดเก็บเท่าไรเพื่อที่จะไม่เกิดเหตุการณ์ใช้พื้นที่ได้ไม่คุ้มค่าเข่าหรือเกิดเหตุสินค้ามีมากเกินพื้นที่ในการจัดเก็บ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23594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46960" y="3352801"/>
            <a:ext cx="57835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/>
              <a:t>Opportunity Cost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0" y="752529"/>
            <a:ext cx="10049853" cy="5495873"/>
            <a:chOff x="0" y="752528"/>
            <a:chExt cx="12192000" cy="5612154"/>
          </a:xfrm>
        </p:grpSpPr>
        <p:sp>
          <p:nvSpPr>
            <p:cNvPr id="5" name="矩形 1"/>
            <p:cNvSpPr/>
            <p:nvPr/>
          </p:nvSpPr>
          <p:spPr>
            <a:xfrm>
              <a:off x="0" y="2120253"/>
              <a:ext cx="12192000" cy="282069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3"/>
            <p:cNvCxnSpPr/>
            <p:nvPr/>
          </p:nvCxnSpPr>
          <p:spPr>
            <a:xfrm>
              <a:off x="3518115" y="752528"/>
              <a:ext cx="8673885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5"/>
            <p:cNvCxnSpPr/>
            <p:nvPr/>
          </p:nvCxnSpPr>
          <p:spPr>
            <a:xfrm>
              <a:off x="4711485" y="1061270"/>
              <a:ext cx="748051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6096000" y="1370012"/>
              <a:ext cx="6096000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平行四边形 9"/>
            <p:cNvSpPr/>
            <p:nvPr/>
          </p:nvSpPr>
          <p:spPr>
            <a:xfrm>
              <a:off x="874713" y="1920551"/>
              <a:ext cx="3058658" cy="399404"/>
            </a:xfrm>
            <a:prstGeom prst="parallelogram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12"/>
            <p:cNvSpPr/>
            <p:nvPr/>
          </p:nvSpPr>
          <p:spPr>
            <a:xfrm>
              <a:off x="9362328" y="4301150"/>
              <a:ext cx="661661" cy="1313835"/>
            </a:xfrm>
            <a:custGeom>
              <a:avLst/>
              <a:gdLst>
                <a:gd name="connsiteX0" fmla="*/ 260195 w 524147"/>
                <a:gd name="connsiteY0" fmla="*/ 0 h 1040778"/>
                <a:gd name="connsiteX1" fmla="*/ 524147 w 524147"/>
                <a:gd name="connsiteY1" fmla="*/ 0 h 1040778"/>
                <a:gd name="connsiteX2" fmla="*/ 263952 w 524147"/>
                <a:gd name="connsiteY2" fmla="*/ 1040778 h 1040778"/>
                <a:gd name="connsiteX3" fmla="*/ 0 w 524147"/>
                <a:gd name="connsiteY3" fmla="*/ 1040778 h 1040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147" h="1040778">
                  <a:moveTo>
                    <a:pt x="260195" y="0"/>
                  </a:moveTo>
                  <a:lnTo>
                    <a:pt x="524147" y="0"/>
                  </a:lnTo>
                  <a:lnTo>
                    <a:pt x="263952" y="1040778"/>
                  </a:lnTo>
                  <a:lnTo>
                    <a:pt x="0" y="10407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3"/>
            <p:cNvSpPr/>
            <p:nvPr/>
          </p:nvSpPr>
          <p:spPr>
            <a:xfrm>
              <a:off x="9784960" y="4301150"/>
              <a:ext cx="661661" cy="1313835"/>
            </a:xfrm>
            <a:custGeom>
              <a:avLst/>
              <a:gdLst>
                <a:gd name="connsiteX0" fmla="*/ 260195 w 524147"/>
                <a:gd name="connsiteY0" fmla="*/ 0 h 1040778"/>
                <a:gd name="connsiteX1" fmla="*/ 524147 w 524147"/>
                <a:gd name="connsiteY1" fmla="*/ 0 h 1040778"/>
                <a:gd name="connsiteX2" fmla="*/ 263952 w 524147"/>
                <a:gd name="connsiteY2" fmla="*/ 1040778 h 1040778"/>
                <a:gd name="connsiteX3" fmla="*/ 0 w 524147"/>
                <a:gd name="connsiteY3" fmla="*/ 1040778 h 1040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147" h="1040778">
                  <a:moveTo>
                    <a:pt x="260195" y="0"/>
                  </a:moveTo>
                  <a:lnTo>
                    <a:pt x="524147" y="0"/>
                  </a:lnTo>
                  <a:lnTo>
                    <a:pt x="263952" y="1040778"/>
                  </a:lnTo>
                  <a:lnTo>
                    <a:pt x="0" y="10407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4"/>
            <p:cNvSpPr/>
            <p:nvPr/>
          </p:nvSpPr>
          <p:spPr>
            <a:xfrm>
              <a:off x="10207593" y="4301150"/>
              <a:ext cx="661661" cy="1313835"/>
            </a:xfrm>
            <a:custGeom>
              <a:avLst/>
              <a:gdLst>
                <a:gd name="connsiteX0" fmla="*/ 260195 w 524147"/>
                <a:gd name="connsiteY0" fmla="*/ 0 h 1040778"/>
                <a:gd name="connsiteX1" fmla="*/ 524147 w 524147"/>
                <a:gd name="connsiteY1" fmla="*/ 0 h 1040778"/>
                <a:gd name="connsiteX2" fmla="*/ 263952 w 524147"/>
                <a:gd name="connsiteY2" fmla="*/ 1040778 h 1040778"/>
                <a:gd name="connsiteX3" fmla="*/ 0 w 524147"/>
                <a:gd name="connsiteY3" fmla="*/ 1040778 h 1040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147" h="1040778">
                  <a:moveTo>
                    <a:pt x="260195" y="0"/>
                  </a:moveTo>
                  <a:lnTo>
                    <a:pt x="524147" y="0"/>
                  </a:lnTo>
                  <a:lnTo>
                    <a:pt x="263952" y="1040778"/>
                  </a:lnTo>
                  <a:lnTo>
                    <a:pt x="0" y="10407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5"/>
            <p:cNvSpPr/>
            <p:nvPr/>
          </p:nvSpPr>
          <p:spPr>
            <a:xfrm>
              <a:off x="10630227" y="4301150"/>
              <a:ext cx="661661" cy="1313835"/>
            </a:xfrm>
            <a:custGeom>
              <a:avLst/>
              <a:gdLst>
                <a:gd name="connsiteX0" fmla="*/ 260195 w 524147"/>
                <a:gd name="connsiteY0" fmla="*/ 0 h 1040778"/>
                <a:gd name="connsiteX1" fmla="*/ 524147 w 524147"/>
                <a:gd name="connsiteY1" fmla="*/ 0 h 1040778"/>
                <a:gd name="connsiteX2" fmla="*/ 263952 w 524147"/>
                <a:gd name="connsiteY2" fmla="*/ 1040778 h 1040778"/>
                <a:gd name="connsiteX3" fmla="*/ 0 w 524147"/>
                <a:gd name="connsiteY3" fmla="*/ 1040778 h 1040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147" h="1040778">
                  <a:moveTo>
                    <a:pt x="260195" y="0"/>
                  </a:moveTo>
                  <a:lnTo>
                    <a:pt x="524147" y="0"/>
                  </a:lnTo>
                  <a:lnTo>
                    <a:pt x="263952" y="1040778"/>
                  </a:lnTo>
                  <a:lnTo>
                    <a:pt x="0" y="10407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23"/>
            <p:cNvSpPr/>
            <p:nvPr/>
          </p:nvSpPr>
          <p:spPr>
            <a:xfrm>
              <a:off x="9208610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24"/>
            <p:cNvSpPr/>
            <p:nvPr/>
          </p:nvSpPr>
          <p:spPr>
            <a:xfrm>
              <a:off x="9097029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25"/>
            <p:cNvSpPr/>
            <p:nvPr/>
          </p:nvSpPr>
          <p:spPr>
            <a:xfrm>
              <a:off x="8985444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26"/>
            <p:cNvSpPr/>
            <p:nvPr/>
          </p:nvSpPr>
          <p:spPr>
            <a:xfrm>
              <a:off x="8873859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27"/>
            <p:cNvSpPr/>
            <p:nvPr/>
          </p:nvSpPr>
          <p:spPr>
            <a:xfrm>
              <a:off x="8762274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28"/>
            <p:cNvSpPr/>
            <p:nvPr/>
          </p:nvSpPr>
          <p:spPr>
            <a:xfrm>
              <a:off x="8650689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29"/>
            <p:cNvSpPr/>
            <p:nvPr/>
          </p:nvSpPr>
          <p:spPr>
            <a:xfrm>
              <a:off x="8539104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30"/>
            <p:cNvSpPr/>
            <p:nvPr/>
          </p:nvSpPr>
          <p:spPr>
            <a:xfrm>
              <a:off x="8427519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31"/>
            <p:cNvSpPr/>
            <p:nvPr/>
          </p:nvSpPr>
          <p:spPr>
            <a:xfrm>
              <a:off x="8315934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32"/>
            <p:cNvSpPr/>
            <p:nvPr/>
          </p:nvSpPr>
          <p:spPr>
            <a:xfrm>
              <a:off x="8204349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33"/>
            <p:cNvSpPr/>
            <p:nvPr/>
          </p:nvSpPr>
          <p:spPr>
            <a:xfrm>
              <a:off x="8092764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34"/>
            <p:cNvSpPr/>
            <p:nvPr/>
          </p:nvSpPr>
          <p:spPr>
            <a:xfrm>
              <a:off x="7981179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35"/>
            <p:cNvSpPr/>
            <p:nvPr/>
          </p:nvSpPr>
          <p:spPr>
            <a:xfrm>
              <a:off x="7869594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36"/>
            <p:cNvSpPr/>
            <p:nvPr/>
          </p:nvSpPr>
          <p:spPr>
            <a:xfrm>
              <a:off x="7758009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37"/>
            <p:cNvSpPr/>
            <p:nvPr/>
          </p:nvSpPr>
          <p:spPr>
            <a:xfrm>
              <a:off x="7646424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38"/>
            <p:cNvSpPr/>
            <p:nvPr/>
          </p:nvSpPr>
          <p:spPr>
            <a:xfrm>
              <a:off x="7534839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39"/>
            <p:cNvSpPr/>
            <p:nvPr/>
          </p:nvSpPr>
          <p:spPr>
            <a:xfrm>
              <a:off x="7423254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40"/>
            <p:cNvSpPr/>
            <p:nvPr/>
          </p:nvSpPr>
          <p:spPr>
            <a:xfrm>
              <a:off x="7311669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41"/>
            <p:cNvSpPr/>
            <p:nvPr/>
          </p:nvSpPr>
          <p:spPr>
            <a:xfrm>
              <a:off x="7200084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42"/>
            <p:cNvSpPr/>
            <p:nvPr/>
          </p:nvSpPr>
          <p:spPr>
            <a:xfrm>
              <a:off x="7088499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43"/>
            <p:cNvSpPr/>
            <p:nvPr/>
          </p:nvSpPr>
          <p:spPr>
            <a:xfrm>
              <a:off x="6976914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44"/>
            <p:cNvSpPr/>
            <p:nvPr/>
          </p:nvSpPr>
          <p:spPr>
            <a:xfrm>
              <a:off x="6865329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45"/>
            <p:cNvSpPr/>
            <p:nvPr/>
          </p:nvSpPr>
          <p:spPr>
            <a:xfrm>
              <a:off x="6753744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46"/>
            <p:cNvSpPr/>
            <p:nvPr/>
          </p:nvSpPr>
          <p:spPr>
            <a:xfrm>
              <a:off x="6642159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47"/>
            <p:cNvSpPr/>
            <p:nvPr/>
          </p:nvSpPr>
          <p:spPr>
            <a:xfrm>
              <a:off x="6530574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48"/>
            <p:cNvSpPr/>
            <p:nvPr/>
          </p:nvSpPr>
          <p:spPr>
            <a:xfrm>
              <a:off x="6418989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49"/>
            <p:cNvSpPr/>
            <p:nvPr/>
          </p:nvSpPr>
          <p:spPr>
            <a:xfrm>
              <a:off x="6307404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50"/>
            <p:cNvSpPr/>
            <p:nvPr/>
          </p:nvSpPr>
          <p:spPr>
            <a:xfrm>
              <a:off x="6195819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51"/>
            <p:cNvSpPr/>
            <p:nvPr/>
          </p:nvSpPr>
          <p:spPr>
            <a:xfrm>
              <a:off x="6084234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52"/>
            <p:cNvSpPr/>
            <p:nvPr/>
          </p:nvSpPr>
          <p:spPr>
            <a:xfrm>
              <a:off x="5972649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74"/>
            <p:cNvSpPr/>
            <p:nvPr/>
          </p:nvSpPr>
          <p:spPr>
            <a:xfrm>
              <a:off x="799154" y="2685545"/>
              <a:ext cx="8779580" cy="2130876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th-TH" sz="5400" b="1" dirty="0" smtClean="0">
                  <a:solidFill>
                    <a:schemeClr val="bg1"/>
                  </a:solidFill>
                </a:rPr>
                <a:t>ปัญหาต้นทุน</a:t>
              </a:r>
              <a:r>
                <a:rPr lang="en-US" sz="5400" b="1" dirty="0" smtClean="0">
                  <a:solidFill>
                    <a:schemeClr val="bg1"/>
                  </a:solidFill>
                </a:rPr>
                <a:t>#1</a:t>
              </a:r>
              <a:br>
                <a:rPr lang="en-US" sz="5400" b="1" dirty="0" smtClean="0">
                  <a:solidFill>
                    <a:schemeClr val="bg1"/>
                  </a:solidFill>
                </a:rPr>
              </a:br>
              <a:r>
                <a:rPr lang="en-US" sz="5400" b="1" dirty="0" smtClean="0">
                  <a:solidFill>
                    <a:schemeClr val="bg1"/>
                  </a:solidFill>
                </a:rPr>
                <a:t>Opportunity Cost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6" name="Freeform: Shape 60"/>
            <p:cNvSpPr>
              <a:spLocks/>
            </p:cNvSpPr>
            <p:nvPr/>
          </p:nvSpPr>
          <p:spPr bwMode="auto">
            <a:xfrm>
              <a:off x="9453698" y="5970946"/>
              <a:ext cx="387076" cy="387077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61"/>
            <p:cNvSpPr>
              <a:spLocks/>
            </p:cNvSpPr>
            <p:nvPr/>
          </p:nvSpPr>
          <p:spPr bwMode="auto">
            <a:xfrm>
              <a:off x="10746340" y="5964287"/>
              <a:ext cx="400395" cy="400395"/>
            </a:xfrm>
            <a:custGeom>
              <a:avLst/>
              <a:gdLst>
                <a:gd name="T0" fmla="*/ 119 w 236"/>
                <a:gd name="T1" fmla="*/ 123 h 236"/>
                <a:gd name="T2" fmla="*/ 111 w 236"/>
                <a:gd name="T3" fmla="*/ 131 h 236"/>
                <a:gd name="T4" fmla="*/ 115 w 236"/>
                <a:gd name="T5" fmla="*/ 138 h 236"/>
                <a:gd name="T6" fmla="*/ 115 w 236"/>
                <a:gd name="T7" fmla="*/ 150 h 236"/>
                <a:gd name="T8" fmla="*/ 118 w 236"/>
                <a:gd name="T9" fmla="*/ 154 h 236"/>
                <a:gd name="T10" fmla="*/ 119 w 236"/>
                <a:gd name="T11" fmla="*/ 154 h 236"/>
                <a:gd name="T12" fmla="*/ 122 w 236"/>
                <a:gd name="T13" fmla="*/ 150 h 236"/>
                <a:gd name="T14" fmla="*/ 122 w 236"/>
                <a:gd name="T15" fmla="*/ 138 h 236"/>
                <a:gd name="T16" fmla="*/ 126 w 236"/>
                <a:gd name="T17" fmla="*/ 131 h 236"/>
                <a:gd name="T18" fmla="*/ 119 w 236"/>
                <a:gd name="T19" fmla="*/ 123 h 236"/>
                <a:gd name="T20" fmla="*/ 119 w 236"/>
                <a:gd name="T21" fmla="*/ 66 h 236"/>
                <a:gd name="T22" fmla="*/ 100 w 236"/>
                <a:gd name="T23" fmla="*/ 84 h 236"/>
                <a:gd name="T24" fmla="*/ 100 w 236"/>
                <a:gd name="T25" fmla="*/ 102 h 236"/>
                <a:gd name="T26" fmla="*/ 137 w 236"/>
                <a:gd name="T27" fmla="*/ 102 h 236"/>
                <a:gd name="T28" fmla="*/ 137 w 236"/>
                <a:gd name="T29" fmla="*/ 84 h 236"/>
                <a:gd name="T30" fmla="*/ 119 w 236"/>
                <a:gd name="T31" fmla="*/ 66 h 236"/>
                <a:gd name="T32" fmla="*/ 118 w 236"/>
                <a:gd name="T33" fmla="*/ 0 h 236"/>
                <a:gd name="T34" fmla="*/ 0 w 236"/>
                <a:gd name="T35" fmla="*/ 118 h 236"/>
                <a:gd name="T36" fmla="*/ 118 w 236"/>
                <a:gd name="T37" fmla="*/ 236 h 236"/>
                <a:gd name="T38" fmla="*/ 236 w 236"/>
                <a:gd name="T39" fmla="*/ 118 h 236"/>
                <a:gd name="T40" fmla="*/ 118 w 236"/>
                <a:gd name="T41" fmla="*/ 0 h 236"/>
                <a:gd name="T42" fmla="*/ 164 w 236"/>
                <a:gd name="T43" fmla="*/ 161 h 236"/>
                <a:gd name="T44" fmla="*/ 149 w 236"/>
                <a:gd name="T45" fmla="*/ 176 h 236"/>
                <a:gd name="T46" fmla="*/ 88 w 236"/>
                <a:gd name="T47" fmla="*/ 176 h 236"/>
                <a:gd name="T48" fmla="*/ 73 w 236"/>
                <a:gd name="T49" fmla="*/ 161 h 236"/>
                <a:gd name="T50" fmla="*/ 73 w 236"/>
                <a:gd name="T51" fmla="*/ 105 h 236"/>
                <a:gd name="T52" fmla="*/ 76 w 236"/>
                <a:gd name="T53" fmla="*/ 102 h 236"/>
                <a:gd name="T54" fmla="*/ 86 w 236"/>
                <a:gd name="T55" fmla="*/ 102 h 236"/>
                <a:gd name="T56" fmla="*/ 86 w 236"/>
                <a:gd name="T57" fmla="*/ 84 h 236"/>
                <a:gd name="T58" fmla="*/ 118 w 236"/>
                <a:gd name="T59" fmla="*/ 51 h 236"/>
                <a:gd name="T60" fmla="*/ 119 w 236"/>
                <a:gd name="T61" fmla="*/ 51 h 236"/>
                <a:gd name="T62" fmla="*/ 152 w 236"/>
                <a:gd name="T63" fmla="*/ 84 h 236"/>
                <a:gd name="T64" fmla="*/ 152 w 236"/>
                <a:gd name="T65" fmla="*/ 102 h 236"/>
                <a:gd name="T66" fmla="*/ 161 w 236"/>
                <a:gd name="T67" fmla="*/ 102 h 236"/>
                <a:gd name="T68" fmla="*/ 164 w 236"/>
                <a:gd name="T69" fmla="*/ 105 h 236"/>
                <a:gd name="T70" fmla="*/ 164 w 236"/>
                <a:gd name="T71" fmla="*/ 16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236">
                  <a:moveTo>
                    <a:pt x="119" y="123"/>
                  </a:moveTo>
                  <a:cubicBezTo>
                    <a:pt x="114" y="123"/>
                    <a:pt x="111" y="127"/>
                    <a:pt x="111" y="131"/>
                  </a:cubicBezTo>
                  <a:cubicBezTo>
                    <a:pt x="111" y="134"/>
                    <a:pt x="112" y="136"/>
                    <a:pt x="115" y="138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15" y="152"/>
                    <a:pt x="116" y="154"/>
                    <a:pt x="118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21" y="154"/>
                    <a:pt x="122" y="152"/>
                    <a:pt x="122" y="150"/>
                  </a:cubicBezTo>
                  <a:cubicBezTo>
                    <a:pt x="122" y="138"/>
                    <a:pt x="122" y="138"/>
                    <a:pt x="122" y="138"/>
                  </a:cubicBezTo>
                  <a:cubicBezTo>
                    <a:pt x="125" y="136"/>
                    <a:pt x="126" y="134"/>
                    <a:pt x="126" y="131"/>
                  </a:cubicBezTo>
                  <a:cubicBezTo>
                    <a:pt x="126" y="126"/>
                    <a:pt x="123" y="123"/>
                    <a:pt x="119" y="123"/>
                  </a:cubicBezTo>
                  <a:close/>
                  <a:moveTo>
                    <a:pt x="119" y="66"/>
                  </a:moveTo>
                  <a:cubicBezTo>
                    <a:pt x="108" y="66"/>
                    <a:pt x="100" y="74"/>
                    <a:pt x="100" y="84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7" y="74"/>
                    <a:pt x="129" y="66"/>
                    <a:pt x="119" y="66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64" y="161"/>
                  </a:moveTo>
                  <a:cubicBezTo>
                    <a:pt x="164" y="169"/>
                    <a:pt x="157" y="176"/>
                    <a:pt x="149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0" y="176"/>
                    <a:pt x="73" y="169"/>
                    <a:pt x="73" y="161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3"/>
                    <a:pt x="74" y="102"/>
                    <a:pt x="76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66"/>
                    <a:pt x="100" y="52"/>
                    <a:pt x="118" y="51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37" y="52"/>
                    <a:pt x="152" y="66"/>
                    <a:pt x="152" y="84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3" y="102"/>
                    <a:pt x="164" y="103"/>
                    <a:pt x="164" y="105"/>
                  </a:cubicBezTo>
                  <a:lnTo>
                    <a:pt x="164" y="16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62"/>
            <p:cNvSpPr>
              <a:spLocks/>
            </p:cNvSpPr>
            <p:nvPr/>
          </p:nvSpPr>
          <p:spPr bwMode="auto">
            <a:xfrm>
              <a:off x="10093360" y="5964287"/>
              <a:ext cx="400395" cy="400395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5572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5716" y="304800"/>
            <a:ext cx="4579763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Opportunity Cost</a:t>
            </a:r>
            <a:br>
              <a:rPr lang="en-US" dirty="0" smtClean="0"/>
            </a:br>
            <a:r>
              <a:rPr lang="th-TH" dirty="0" smtClean="0"/>
              <a:t>(ต้นทุนค่าเสียโอกาส)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4589" y="1600201"/>
            <a:ext cx="4420891" cy="4525963"/>
          </a:xfrm>
        </p:spPr>
        <p:txBody>
          <a:bodyPr/>
          <a:lstStyle/>
          <a:p>
            <a:pPr marL="0" indent="0">
              <a:buNone/>
            </a:pPr>
            <a:r>
              <a:rPr lang="th-TH" dirty="0"/>
              <a:t>  </a:t>
            </a:r>
            <a:r>
              <a:rPr lang="th-TH" dirty="0" smtClean="0"/>
              <a:t>     ต้นทุนค่าเสียโอกาสในที่นี้เกิดจากการที่ไม่สามารถขายสินค้าได้ตาม</a:t>
            </a:r>
            <a:r>
              <a:rPr lang="en-US" dirty="0" smtClean="0"/>
              <a:t>Demand</a:t>
            </a:r>
            <a:r>
              <a:rPr lang="th-TH" dirty="0" smtClean="0"/>
              <a:t>ตลาดทำให้เสียโอกาสในการทำรายได้ซึ่งถ้ามีต้นทุนตัวนี้สูงมันสะท้อนให้เห็นถึงการจัดการบริหารสินค้าคงคลังที่ไม่มีประสิทธิภาพและอาจทำให้เกิดการสูญเสียส่วนแบ่งทางการตลาดให้คู่แข่งในท้ายที่สุด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251461" y="324747"/>
            <a:ext cx="4704897" cy="5994351"/>
            <a:chOff x="7006065" y="2069952"/>
            <a:chExt cx="2564230" cy="3593699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7006065" y="2846498"/>
              <a:ext cx="316886" cy="560645"/>
            </a:xfrm>
            <a:custGeom>
              <a:avLst/>
              <a:gdLst>
                <a:gd name="T0" fmla="*/ 120 w 182"/>
                <a:gd name="T1" fmla="*/ 104 h 322"/>
                <a:gd name="T2" fmla="*/ 138 w 182"/>
                <a:gd name="T3" fmla="*/ 0 h 322"/>
                <a:gd name="T4" fmla="*/ 180 w 182"/>
                <a:gd name="T5" fmla="*/ 6 h 322"/>
                <a:gd name="T6" fmla="*/ 164 w 182"/>
                <a:gd name="T7" fmla="*/ 136 h 322"/>
                <a:gd name="T8" fmla="*/ 182 w 182"/>
                <a:gd name="T9" fmla="*/ 234 h 322"/>
                <a:gd name="T10" fmla="*/ 160 w 182"/>
                <a:gd name="T11" fmla="*/ 312 h 322"/>
                <a:gd name="T12" fmla="*/ 40 w 182"/>
                <a:gd name="T13" fmla="*/ 322 h 322"/>
                <a:gd name="T14" fmla="*/ 22 w 182"/>
                <a:gd name="T15" fmla="*/ 268 h 322"/>
                <a:gd name="T16" fmla="*/ 0 w 182"/>
                <a:gd name="T17" fmla="*/ 160 h 322"/>
                <a:gd name="T18" fmla="*/ 14 w 182"/>
                <a:gd name="T19" fmla="*/ 118 h 322"/>
                <a:gd name="T20" fmla="*/ 120 w 182"/>
                <a:gd name="T21" fmla="*/ 104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2" h="322">
                  <a:moveTo>
                    <a:pt x="120" y="104"/>
                  </a:moveTo>
                  <a:lnTo>
                    <a:pt x="138" y="0"/>
                  </a:lnTo>
                  <a:lnTo>
                    <a:pt x="180" y="6"/>
                  </a:lnTo>
                  <a:lnTo>
                    <a:pt x="164" y="136"/>
                  </a:lnTo>
                  <a:lnTo>
                    <a:pt x="182" y="234"/>
                  </a:lnTo>
                  <a:lnTo>
                    <a:pt x="160" y="312"/>
                  </a:lnTo>
                  <a:lnTo>
                    <a:pt x="40" y="322"/>
                  </a:lnTo>
                  <a:lnTo>
                    <a:pt x="22" y="268"/>
                  </a:lnTo>
                  <a:lnTo>
                    <a:pt x="0" y="160"/>
                  </a:lnTo>
                  <a:lnTo>
                    <a:pt x="14" y="118"/>
                  </a:lnTo>
                  <a:lnTo>
                    <a:pt x="120" y="104"/>
                  </a:lnTo>
                  <a:close/>
                </a:path>
              </a:pathLst>
            </a:custGeom>
            <a:solidFill>
              <a:srgbClr val="FDD6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7145355" y="3163383"/>
              <a:ext cx="177596" cy="226347"/>
            </a:xfrm>
            <a:custGeom>
              <a:avLst/>
              <a:gdLst>
                <a:gd name="T0" fmla="*/ 102 w 102"/>
                <a:gd name="T1" fmla="*/ 52 h 130"/>
                <a:gd name="T2" fmla="*/ 92 w 102"/>
                <a:gd name="T3" fmla="*/ 0 h 130"/>
                <a:gd name="T4" fmla="*/ 88 w 102"/>
                <a:gd name="T5" fmla="*/ 6 h 130"/>
                <a:gd name="T6" fmla="*/ 8 w 102"/>
                <a:gd name="T7" fmla="*/ 22 h 130"/>
                <a:gd name="T8" fmla="*/ 0 w 102"/>
                <a:gd name="T9" fmla="*/ 78 h 130"/>
                <a:gd name="T10" fmla="*/ 74 w 102"/>
                <a:gd name="T11" fmla="*/ 130 h 130"/>
                <a:gd name="T12" fmla="*/ 84 w 102"/>
                <a:gd name="T13" fmla="*/ 118 h 130"/>
                <a:gd name="T14" fmla="*/ 102 w 102"/>
                <a:gd name="T15" fmla="*/ 5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130">
                  <a:moveTo>
                    <a:pt x="102" y="52"/>
                  </a:moveTo>
                  <a:lnTo>
                    <a:pt x="92" y="0"/>
                  </a:lnTo>
                  <a:lnTo>
                    <a:pt x="88" y="6"/>
                  </a:lnTo>
                  <a:lnTo>
                    <a:pt x="8" y="22"/>
                  </a:lnTo>
                  <a:lnTo>
                    <a:pt x="0" y="78"/>
                  </a:lnTo>
                  <a:lnTo>
                    <a:pt x="74" y="130"/>
                  </a:lnTo>
                  <a:lnTo>
                    <a:pt x="84" y="118"/>
                  </a:lnTo>
                  <a:lnTo>
                    <a:pt x="102" y="52"/>
                  </a:lnTo>
                  <a:close/>
                </a:path>
              </a:pathLst>
            </a:custGeom>
            <a:solidFill>
              <a:srgbClr val="BB7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7145355" y="3163383"/>
              <a:ext cx="177596" cy="226347"/>
            </a:xfrm>
            <a:custGeom>
              <a:avLst/>
              <a:gdLst>
                <a:gd name="T0" fmla="*/ 102 w 102"/>
                <a:gd name="T1" fmla="*/ 52 h 130"/>
                <a:gd name="T2" fmla="*/ 92 w 102"/>
                <a:gd name="T3" fmla="*/ 0 h 130"/>
                <a:gd name="T4" fmla="*/ 88 w 102"/>
                <a:gd name="T5" fmla="*/ 6 h 130"/>
                <a:gd name="T6" fmla="*/ 8 w 102"/>
                <a:gd name="T7" fmla="*/ 22 h 130"/>
                <a:gd name="T8" fmla="*/ 0 w 102"/>
                <a:gd name="T9" fmla="*/ 78 h 130"/>
                <a:gd name="T10" fmla="*/ 74 w 102"/>
                <a:gd name="T11" fmla="*/ 130 h 130"/>
                <a:gd name="T12" fmla="*/ 84 w 102"/>
                <a:gd name="T13" fmla="*/ 118 h 130"/>
                <a:gd name="T14" fmla="*/ 102 w 102"/>
                <a:gd name="T15" fmla="*/ 5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130">
                  <a:moveTo>
                    <a:pt x="102" y="52"/>
                  </a:moveTo>
                  <a:lnTo>
                    <a:pt x="92" y="0"/>
                  </a:lnTo>
                  <a:lnTo>
                    <a:pt x="88" y="6"/>
                  </a:lnTo>
                  <a:lnTo>
                    <a:pt x="8" y="22"/>
                  </a:lnTo>
                  <a:lnTo>
                    <a:pt x="0" y="78"/>
                  </a:lnTo>
                  <a:lnTo>
                    <a:pt x="74" y="130"/>
                  </a:lnTo>
                  <a:lnTo>
                    <a:pt x="84" y="118"/>
                  </a:lnTo>
                  <a:lnTo>
                    <a:pt x="102" y="52"/>
                  </a:lnTo>
                  <a:close/>
                </a:path>
              </a:pathLst>
            </a:custGeom>
            <a:solidFill>
              <a:srgbClr val="BB7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7145355" y="3041505"/>
              <a:ext cx="254205" cy="365638"/>
            </a:xfrm>
            <a:custGeom>
              <a:avLst/>
              <a:gdLst>
                <a:gd name="T0" fmla="*/ 74 w 146"/>
                <a:gd name="T1" fmla="*/ 210 h 210"/>
                <a:gd name="T2" fmla="*/ 142 w 146"/>
                <a:gd name="T3" fmla="*/ 112 h 210"/>
                <a:gd name="T4" fmla="*/ 146 w 146"/>
                <a:gd name="T5" fmla="*/ 38 h 210"/>
                <a:gd name="T6" fmla="*/ 142 w 146"/>
                <a:gd name="T7" fmla="*/ 0 h 210"/>
                <a:gd name="T8" fmla="*/ 116 w 146"/>
                <a:gd name="T9" fmla="*/ 2 h 210"/>
                <a:gd name="T10" fmla="*/ 114 w 146"/>
                <a:gd name="T11" fmla="*/ 50 h 210"/>
                <a:gd name="T12" fmla="*/ 88 w 146"/>
                <a:gd name="T13" fmla="*/ 86 h 210"/>
                <a:gd name="T14" fmla="*/ 18 w 146"/>
                <a:gd name="T15" fmla="*/ 104 h 210"/>
                <a:gd name="T16" fmla="*/ 0 w 146"/>
                <a:gd name="T17" fmla="*/ 158 h 210"/>
                <a:gd name="T18" fmla="*/ 74 w 146"/>
                <a:gd name="T19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210">
                  <a:moveTo>
                    <a:pt x="74" y="210"/>
                  </a:moveTo>
                  <a:lnTo>
                    <a:pt x="142" y="112"/>
                  </a:lnTo>
                  <a:lnTo>
                    <a:pt x="146" y="38"/>
                  </a:lnTo>
                  <a:lnTo>
                    <a:pt x="142" y="0"/>
                  </a:lnTo>
                  <a:lnTo>
                    <a:pt x="116" y="2"/>
                  </a:lnTo>
                  <a:lnTo>
                    <a:pt x="114" y="50"/>
                  </a:lnTo>
                  <a:lnTo>
                    <a:pt x="88" y="86"/>
                  </a:lnTo>
                  <a:lnTo>
                    <a:pt x="18" y="104"/>
                  </a:lnTo>
                  <a:lnTo>
                    <a:pt x="0" y="158"/>
                  </a:lnTo>
                  <a:lnTo>
                    <a:pt x="74" y="210"/>
                  </a:lnTo>
                  <a:close/>
                </a:path>
              </a:pathLst>
            </a:custGeom>
            <a:solidFill>
              <a:srgbClr val="FDD6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7019994" y="3361873"/>
              <a:ext cx="1044680" cy="410907"/>
            </a:xfrm>
            <a:custGeom>
              <a:avLst/>
              <a:gdLst>
                <a:gd name="T0" fmla="*/ 558 w 600"/>
                <a:gd name="T1" fmla="*/ 6 h 236"/>
                <a:gd name="T2" fmla="*/ 558 w 600"/>
                <a:gd name="T3" fmla="*/ 6 h 236"/>
                <a:gd name="T4" fmla="*/ 528 w 600"/>
                <a:gd name="T5" fmla="*/ 36 h 236"/>
                <a:gd name="T6" fmla="*/ 500 w 600"/>
                <a:gd name="T7" fmla="*/ 62 h 236"/>
                <a:gd name="T8" fmla="*/ 470 w 600"/>
                <a:gd name="T9" fmla="*/ 84 h 236"/>
                <a:gd name="T10" fmla="*/ 440 w 600"/>
                <a:gd name="T11" fmla="*/ 102 h 236"/>
                <a:gd name="T12" fmla="*/ 410 w 600"/>
                <a:gd name="T13" fmla="*/ 116 h 236"/>
                <a:gd name="T14" fmla="*/ 382 w 600"/>
                <a:gd name="T15" fmla="*/ 126 h 236"/>
                <a:gd name="T16" fmla="*/ 352 w 600"/>
                <a:gd name="T17" fmla="*/ 130 h 236"/>
                <a:gd name="T18" fmla="*/ 324 w 600"/>
                <a:gd name="T19" fmla="*/ 132 h 236"/>
                <a:gd name="T20" fmla="*/ 298 w 600"/>
                <a:gd name="T21" fmla="*/ 130 h 236"/>
                <a:gd name="T22" fmla="*/ 274 w 600"/>
                <a:gd name="T23" fmla="*/ 122 h 236"/>
                <a:gd name="T24" fmla="*/ 252 w 600"/>
                <a:gd name="T25" fmla="*/ 112 h 236"/>
                <a:gd name="T26" fmla="*/ 232 w 600"/>
                <a:gd name="T27" fmla="*/ 96 h 236"/>
                <a:gd name="T28" fmla="*/ 214 w 600"/>
                <a:gd name="T29" fmla="*/ 78 h 236"/>
                <a:gd name="T30" fmla="*/ 198 w 600"/>
                <a:gd name="T31" fmla="*/ 56 h 236"/>
                <a:gd name="T32" fmla="*/ 186 w 600"/>
                <a:gd name="T33" fmla="*/ 30 h 236"/>
                <a:gd name="T34" fmla="*/ 178 w 600"/>
                <a:gd name="T35" fmla="*/ 0 h 236"/>
                <a:gd name="T36" fmla="*/ 178 w 600"/>
                <a:gd name="T37" fmla="*/ 0 h 236"/>
                <a:gd name="T38" fmla="*/ 104 w 600"/>
                <a:gd name="T39" fmla="*/ 2 h 236"/>
                <a:gd name="T40" fmla="*/ 46 w 600"/>
                <a:gd name="T41" fmla="*/ 4 h 236"/>
                <a:gd name="T42" fmla="*/ 0 w 600"/>
                <a:gd name="T43" fmla="*/ 10 h 236"/>
                <a:gd name="T44" fmla="*/ 0 w 600"/>
                <a:gd name="T45" fmla="*/ 10 h 236"/>
                <a:gd name="T46" fmla="*/ 16 w 600"/>
                <a:gd name="T47" fmla="*/ 54 h 236"/>
                <a:gd name="T48" fmla="*/ 34 w 600"/>
                <a:gd name="T49" fmla="*/ 92 h 236"/>
                <a:gd name="T50" fmla="*/ 52 w 600"/>
                <a:gd name="T51" fmla="*/ 126 h 236"/>
                <a:gd name="T52" fmla="*/ 72 w 600"/>
                <a:gd name="T53" fmla="*/ 154 h 236"/>
                <a:gd name="T54" fmla="*/ 94 w 600"/>
                <a:gd name="T55" fmla="*/ 178 h 236"/>
                <a:gd name="T56" fmla="*/ 116 w 600"/>
                <a:gd name="T57" fmla="*/ 196 h 236"/>
                <a:gd name="T58" fmla="*/ 138 w 600"/>
                <a:gd name="T59" fmla="*/ 212 h 236"/>
                <a:gd name="T60" fmla="*/ 162 w 600"/>
                <a:gd name="T61" fmla="*/ 222 h 236"/>
                <a:gd name="T62" fmla="*/ 186 w 600"/>
                <a:gd name="T63" fmla="*/ 230 h 236"/>
                <a:gd name="T64" fmla="*/ 210 w 600"/>
                <a:gd name="T65" fmla="*/ 234 h 236"/>
                <a:gd name="T66" fmla="*/ 236 w 600"/>
                <a:gd name="T67" fmla="*/ 236 h 236"/>
                <a:gd name="T68" fmla="*/ 260 w 600"/>
                <a:gd name="T69" fmla="*/ 234 h 236"/>
                <a:gd name="T70" fmla="*/ 286 w 600"/>
                <a:gd name="T71" fmla="*/ 230 h 236"/>
                <a:gd name="T72" fmla="*/ 310 w 600"/>
                <a:gd name="T73" fmla="*/ 222 h 236"/>
                <a:gd name="T74" fmla="*/ 336 w 600"/>
                <a:gd name="T75" fmla="*/ 214 h 236"/>
                <a:gd name="T76" fmla="*/ 360 w 600"/>
                <a:gd name="T77" fmla="*/ 204 h 236"/>
                <a:gd name="T78" fmla="*/ 384 w 600"/>
                <a:gd name="T79" fmla="*/ 192 h 236"/>
                <a:gd name="T80" fmla="*/ 408 w 600"/>
                <a:gd name="T81" fmla="*/ 180 h 236"/>
                <a:gd name="T82" fmla="*/ 452 w 600"/>
                <a:gd name="T83" fmla="*/ 150 h 236"/>
                <a:gd name="T84" fmla="*/ 492 w 600"/>
                <a:gd name="T85" fmla="*/ 120 h 236"/>
                <a:gd name="T86" fmla="*/ 528 w 600"/>
                <a:gd name="T87" fmla="*/ 92 h 236"/>
                <a:gd name="T88" fmla="*/ 558 w 600"/>
                <a:gd name="T89" fmla="*/ 64 h 236"/>
                <a:gd name="T90" fmla="*/ 580 w 600"/>
                <a:gd name="T91" fmla="*/ 44 h 236"/>
                <a:gd name="T92" fmla="*/ 600 w 600"/>
                <a:gd name="T93" fmla="*/ 24 h 236"/>
                <a:gd name="T94" fmla="*/ 558 w 600"/>
                <a:gd name="T95" fmla="*/ 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00" h="236">
                  <a:moveTo>
                    <a:pt x="558" y="6"/>
                  </a:moveTo>
                  <a:lnTo>
                    <a:pt x="558" y="6"/>
                  </a:lnTo>
                  <a:lnTo>
                    <a:pt x="528" y="36"/>
                  </a:lnTo>
                  <a:lnTo>
                    <a:pt x="500" y="62"/>
                  </a:lnTo>
                  <a:lnTo>
                    <a:pt x="470" y="84"/>
                  </a:lnTo>
                  <a:lnTo>
                    <a:pt x="440" y="102"/>
                  </a:lnTo>
                  <a:lnTo>
                    <a:pt x="410" y="116"/>
                  </a:lnTo>
                  <a:lnTo>
                    <a:pt x="382" y="126"/>
                  </a:lnTo>
                  <a:lnTo>
                    <a:pt x="352" y="130"/>
                  </a:lnTo>
                  <a:lnTo>
                    <a:pt x="324" y="132"/>
                  </a:lnTo>
                  <a:lnTo>
                    <a:pt x="298" y="130"/>
                  </a:lnTo>
                  <a:lnTo>
                    <a:pt x="274" y="122"/>
                  </a:lnTo>
                  <a:lnTo>
                    <a:pt x="252" y="112"/>
                  </a:lnTo>
                  <a:lnTo>
                    <a:pt x="232" y="96"/>
                  </a:lnTo>
                  <a:lnTo>
                    <a:pt x="214" y="78"/>
                  </a:lnTo>
                  <a:lnTo>
                    <a:pt x="198" y="56"/>
                  </a:lnTo>
                  <a:lnTo>
                    <a:pt x="186" y="30"/>
                  </a:lnTo>
                  <a:lnTo>
                    <a:pt x="178" y="0"/>
                  </a:lnTo>
                  <a:lnTo>
                    <a:pt x="178" y="0"/>
                  </a:lnTo>
                  <a:lnTo>
                    <a:pt x="104" y="2"/>
                  </a:lnTo>
                  <a:lnTo>
                    <a:pt x="46" y="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6" y="54"/>
                  </a:lnTo>
                  <a:lnTo>
                    <a:pt x="34" y="92"/>
                  </a:lnTo>
                  <a:lnTo>
                    <a:pt x="52" y="126"/>
                  </a:lnTo>
                  <a:lnTo>
                    <a:pt x="72" y="154"/>
                  </a:lnTo>
                  <a:lnTo>
                    <a:pt x="94" y="178"/>
                  </a:lnTo>
                  <a:lnTo>
                    <a:pt x="116" y="196"/>
                  </a:lnTo>
                  <a:lnTo>
                    <a:pt x="138" y="212"/>
                  </a:lnTo>
                  <a:lnTo>
                    <a:pt x="162" y="222"/>
                  </a:lnTo>
                  <a:lnTo>
                    <a:pt x="186" y="230"/>
                  </a:lnTo>
                  <a:lnTo>
                    <a:pt x="210" y="234"/>
                  </a:lnTo>
                  <a:lnTo>
                    <a:pt x="236" y="236"/>
                  </a:lnTo>
                  <a:lnTo>
                    <a:pt x="260" y="234"/>
                  </a:lnTo>
                  <a:lnTo>
                    <a:pt x="286" y="230"/>
                  </a:lnTo>
                  <a:lnTo>
                    <a:pt x="310" y="222"/>
                  </a:lnTo>
                  <a:lnTo>
                    <a:pt x="336" y="214"/>
                  </a:lnTo>
                  <a:lnTo>
                    <a:pt x="360" y="204"/>
                  </a:lnTo>
                  <a:lnTo>
                    <a:pt x="384" y="192"/>
                  </a:lnTo>
                  <a:lnTo>
                    <a:pt x="408" y="180"/>
                  </a:lnTo>
                  <a:lnTo>
                    <a:pt x="452" y="150"/>
                  </a:lnTo>
                  <a:lnTo>
                    <a:pt x="492" y="120"/>
                  </a:lnTo>
                  <a:lnTo>
                    <a:pt x="528" y="92"/>
                  </a:lnTo>
                  <a:lnTo>
                    <a:pt x="558" y="64"/>
                  </a:lnTo>
                  <a:lnTo>
                    <a:pt x="580" y="44"/>
                  </a:lnTo>
                  <a:lnTo>
                    <a:pt x="600" y="24"/>
                  </a:lnTo>
                  <a:lnTo>
                    <a:pt x="558" y="6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7006065" y="3027575"/>
              <a:ext cx="247241" cy="226347"/>
            </a:xfrm>
            <a:custGeom>
              <a:avLst/>
              <a:gdLst>
                <a:gd name="T0" fmla="*/ 120 w 142"/>
                <a:gd name="T1" fmla="*/ 0 h 130"/>
                <a:gd name="T2" fmla="*/ 14 w 142"/>
                <a:gd name="T3" fmla="*/ 14 h 130"/>
                <a:gd name="T4" fmla="*/ 0 w 142"/>
                <a:gd name="T5" fmla="*/ 56 h 130"/>
                <a:gd name="T6" fmla="*/ 2 w 142"/>
                <a:gd name="T7" fmla="*/ 68 h 130"/>
                <a:gd name="T8" fmla="*/ 42 w 142"/>
                <a:gd name="T9" fmla="*/ 130 h 130"/>
                <a:gd name="T10" fmla="*/ 142 w 142"/>
                <a:gd name="T11" fmla="*/ 96 h 130"/>
                <a:gd name="T12" fmla="*/ 120 w 142"/>
                <a:gd name="T1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130">
                  <a:moveTo>
                    <a:pt x="120" y="0"/>
                  </a:moveTo>
                  <a:lnTo>
                    <a:pt x="14" y="14"/>
                  </a:lnTo>
                  <a:lnTo>
                    <a:pt x="0" y="56"/>
                  </a:lnTo>
                  <a:lnTo>
                    <a:pt x="2" y="68"/>
                  </a:lnTo>
                  <a:lnTo>
                    <a:pt x="42" y="130"/>
                  </a:lnTo>
                  <a:lnTo>
                    <a:pt x="142" y="96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BB7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7006065" y="3027575"/>
              <a:ext cx="247241" cy="226347"/>
            </a:xfrm>
            <a:custGeom>
              <a:avLst/>
              <a:gdLst>
                <a:gd name="T0" fmla="*/ 120 w 142"/>
                <a:gd name="T1" fmla="*/ 0 h 130"/>
                <a:gd name="T2" fmla="*/ 14 w 142"/>
                <a:gd name="T3" fmla="*/ 14 h 130"/>
                <a:gd name="T4" fmla="*/ 0 w 142"/>
                <a:gd name="T5" fmla="*/ 56 h 130"/>
                <a:gd name="T6" fmla="*/ 2 w 142"/>
                <a:gd name="T7" fmla="*/ 68 h 130"/>
                <a:gd name="T8" fmla="*/ 42 w 142"/>
                <a:gd name="T9" fmla="*/ 130 h 130"/>
                <a:gd name="T10" fmla="*/ 142 w 142"/>
                <a:gd name="T11" fmla="*/ 96 h 130"/>
                <a:gd name="T12" fmla="*/ 120 w 142"/>
                <a:gd name="T1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130">
                  <a:moveTo>
                    <a:pt x="120" y="0"/>
                  </a:moveTo>
                  <a:lnTo>
                    <a:pt x="14" y="14"/>
                  </a:lnTo>
                  <a:lnTo>
                    <a:pt x="0" y="56"/>
                  </a:lnTo>
                  <a:lnTo>
                    <a:pt x="2" y="68"/>
                  </a:lnTo>
                  <a:lnTo>
                    <a:pt x="42" y="130"/>
                  </a:lnTo>
                  <a:lnTo>
                    <a:pt x="142" y="96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BD7E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7006065" y="3024093"/>
              <a:ext cx="226347" cy="208936"/>
            </a:xfrm>
            <a:custGeom>
              <a:avLst/>
              <a:gdLst>
                <a:gd name="T0" fmla="*/ 130 w 130"/>
                <a:gd name="T1" fmla="*/ 84 h 120"/>
                <a:gd name="T2" fmla="*/ 122 w 130"/>
                <a:gd name="T3" fmla="*/ 0 h 120"/>
                <a:gd name="T4" fmla="*/ 120 w 130"/>
                <a:gd name="T5" fmla="*/ 2 h 120"/>
                <a:gd name="T6" fmla="*/ 14 w 130"/>
                <a:gd name="T7" fmla="*/ 16 h 120"/>
                <a:gd name="T8" fmla="*/ 0 w 130"/>
                <a:gd name="T9" fmla="*/ 58 h 120"/>
                <a:gd name="T10" fmla="*/ 48 w 130"/>
                <a:gd name="T11" fmla="*/ 120 h 120"/>
                <a:gd name="T12" fmla="*/ 130 w 130"/>
                <a:gd name="T13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120">
                  <a:moveTo>
                    <a:pt x="130" y="84"/>
                  </a:moveTo>
                  <a:lnTo>
                    <a:pt x="122" y="0"/>
                  </a:lnTo>
                  <a:lnTo>
                    <a:pt x="120" y="2"/>
                  </a:lnTo>
                  <a:lnTo>
                    <a:pt x="14" y="16"/>
                  </a:lnTo>
                  <a:lnTo>
                    <a:pt x="0" y="58"/>
                  </a:lnTo>
                  <a:lnTo>
                    <a:pt x="48" y="120"/>
                  </a:lnTo>
                  <a:lnTo>
                    <a:pt x="130" y="84"/>
                  </a:lnTo>
                  <a:close/>
                </a:path>
              </a:pathLst>
            </a:custGeom>
            <a:solidFill>
              <a:srgbClr val="FDD6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7932347" y="4545843"/>
              <a:ext cx="383049" cy="936730"/>
            </a:xfrm>
            <a:custGeom>
              <a:avLst/>
              <a:gdLst>
                <a:gd name="T0" fmla="*/ 124 w 220"/>
                <a:gd name="T1" fmla="*/ 44 h 538"/>
                <a:gd name="T2" fmla="*/ 220 w 220"/>
                <a:gd name="T3" fmla="*/ 538 h 538"/>
                <a:gd name="T4" fmla="*/ 154 w 220"/>
                <a:gd name="T5" fmla="*/ 536 h 538"/>
                <a:gd name="T6" fmla="*/ 112 w 220"/>
                <a:gd name="T7" fmla="*/ 284 h 538"/>
                <a:gd name="T8" fmla="*/ 112 w 220"/>
                <a:gd name="T9" fmla="*/ 284 h 538"/>
                <a:gd name="T10" fmla="*/ 102 w 220"/>
                <a:gd name="T11" fmla="*/ 242 h 538"/>
                <a:gd name="T12" fmla="*/ 86 w 220"/>
                <a:gd name="T13" fmla="*/ 196 h 538"/>
                <a:gd name="T14" fmla="*/ 68 w 220"/>
                <a:gd name="T15" fmla="*/ 148 h 538"/>
                <a:gd name="T16" fmla="*/ 48 w 220"/>
                <a:gd name="T17" fmla="*/ 104 h 538"/>
                <a:gd name="T18" fmla="*/ 14 w 220"/>
                <a:gd name="T19" fmla="*/ 30 h 538"/>
                <a:gd name="T20" fmla="*/ 0 w 220"/>
                <a:gd name="T21" fmla="*/ 0 h 538"/>
                <a:gd name="T22" fmla="*/ 124 w 220"/>
                <a:gd name="T23" fmla="*/ 44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0" h="538">
                  <a:moveTo>
                    <a:pt x="124" y="44"/>
                  </a:moveTo>
                  <a:lnTo>
                    <a:pt x="220" y="538"/>
                  </a:lnTo>
                  <a:lnTo>
                    <a:pt x="154" y="536"/>
                  </a:lnTo>
                  <a:lnTo>
                    <a:pt x="112" y="284"/>
                  </a:lnTo>
                  <a:lnTo>
                    <a:pt x="112" y="284"/>
                  </a:lnTo>
                  <a:lnTo>
                    <a:pt x="102" y="242"/>
                  </a:lnTo>
                  <a:lnTo>
                    <a:pt x="86" y="196"/>
                  </a:lnTo>
                  <a:lnTo>
                    <a:pt x="68" y="148"/>
                  </a:lnTo>
                  <a:lnTo>
                    <a:pt x="48" y="104"/>
                  </a:lnTo>
                  <a:lnTo>
                    <a:pt x="14" y="30"/>
                  </a:lnTo>
                  <a:lnTo>
                    <a:pt x="0" y="0"/>
                  </a:lnTo>
                  <a:lnTo>
                    <a:pt x="124" y="44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7932347" y="4545843"/>
              <a:ext cx="383049" cy="936730"/>
            </a:xfrm>
            <a:custGeom>
              <a:avLst/>
              <a:gdLst>
                <a:gd name="T0" fmla="*/ 124 w 220"/>
                <a:gd name="T1" fmla="*/ 44 h 538"/>
                <a:gd name="T2" fmla="*/ 220 w 220"/>
                <a:gd name="T3" fmla="*/ 538 h 538"/>
                <a:gd name="T4" fmla="*/ 154 w 220"/>
                <a:gd name="T5" fmla="*/ 536 h 538"/>
                <a:gd name="T6" fmla="*/ 112 w 220"/>
                <a:gd name="T7" fmla="*/ 284 h 538"/>
                <a:gd name="T8" fmla="*/ 112 w 220"/>
                <a:gd name="T9" fmla="*/ 284 h 538"/>
                <a:gd name="T10" fmla="*/ 102 w 220"/>
                <a:gd name="T11" fmla="*/ 242 h 538"/>
                <a:gd name="T12" fmla="*/ 86 w 220"/>
                <a:gd name="T13" fmla="*/ 196 h 538"/>
                <a:gd name="T14" fmla="*/ 68 w 220"/>
                <a:gd name="T15" fmla="*/ 148 h 538"/>
                <a:gd name="T16" fmla="*/ 48 w 220"/>
                <a:gd name="T17" fmla="*/ 104 h 538"/>
                <a:gd name="T18" fmla="*/ 14 w 220"/>
                <a:gd name="T19" fmla="*/ 30 h 538"/>
                <a:gd name="T20" fmla="*/ 0 w 220"/>
                <a:gd name="T21" fmla="*/ 0 h 538"/>
                <a:gd name="T22" fmla="*/ 124 w 220"/>
                <a:gd name="T23" fmla="*/ 44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0" h="538">
                  <a:moveTo>
                    <a:pt x="124" y="44"/>
                  </a:moveTo>
                  <a:lnTo>
                    <a:pt x="220" y="538"/>
                  </a:lnTo>
                  <a:lnTo>
                    <a:pt x="154" y="536"/>
                  </a:lnTo>
                  <a:lnTo>
                    <a:pt x="112" y="284"/>
                  </a:lnTo>
                  <a:lnTo>
                    <a:pt x="112" y="284"/>
                  </a:lnTo>
                  <a:lnTo>
                    <a:pt x="102" y="242"/>
                  </a:lnTo>
                  <a:lnTo>
                    <a:pt x="86" y="196"/>
                  </a:lnTo>
                  <a:lnTo>
                    <a:pt x="68" y="148"/>
                  </a:lnTo>
                  <a:lnTo>
                    <a:pt x="48" y="104"/>
                  </a:lnTo>
                  <a:lnTo>
                    <a:pt x="14" y="30"/>
                  </a:lnTo>
                  <a:lnTo>
                    <a:pt x="0" y="0"/>
                  </a:lnTo>
                  <a:lnTo>
                    <a:pt x="124" y="44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8423347" y="4584148"/>
              <a:ext cx="236794" cy="933247"/>
            </a:xfrm>
            <a:custGeom>
              <a:avLst/>
              <a:gdLst>
                <a:gd name="T0" fmla="*/ 0 w 136"/>
                <a:gd name="T1" fmla="*/ 28 h 536"/>
                <a:gd name="T2" fmla="*/ 72 w 136"/>
                <a:gd name="T3" fmla="*/ 536 h 536"/>
                <a:gd name="T4" fmla="*/ 136 w 136"/>
                <a:gd name="T5" fmla="*/ 514 h 536"/>
                <a:gd name="T6" fmla="*/ 102 w 136"/>
                <a:gd name="T7" fmla="*/ 260 h 536"/>
                <a:gd name="T8" fmla="*/ 102 w 136"/>
                <a:gd name="T9" fmla="*/ 260 h 536"/>
                <a:gd name="T10" fmla="*/ 100 w 136"/>
                <a:gd name="T11" fmla="*/ 220 h 536"/>
                <a:gd name="T12" fmla="*/ 98 w 136"/>
                <a:gd name="T13" fmla="*/ 176 h 536"/>
                <a:gd name="T14" fmla="*/ 98 w 136"/>
                <a:gd name="T15" fmla="*/ 90 h 536"/>
                <a:gd name="T16" fmla="*/ 100 w 136"/>
                <a:gd name="T17" fmla="*/ 26 h 536"/>
                <a:gd name="T18" fmla="*/ 102 w 136"/>
                <a:gd name="T19" fmla="*/ 0 h 536"/>
                <a:gd name="T20" fmla="*/ 0 w 136"/>
                <a:gd name="T21" fmla="*/ 28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6" h="536">
                  <a:moveTo>
                    <a:pt x="0" y="28"/>
                  </a:moveTo>
                  <a:lnTo>
                    <a:pt x="72" y="536"/>
                  </a:lnTo>
                  <a:lnTo>
                    <a:pt x="136" y="514"/>
                  </a:lnTo>
                  <a:lnTo>
                    <a:pt x="102" y="260"/>
                  </a:lnTo>
                  <a:lnTo>
                    <a:pt x="102" y="260"/>
                  </a:lnTo>
                  <a:lnTo>
                    <a:pt x="100" y="220"/>
                  </a:lnTo>
                  <a:lnTo>
                    <a:pt x="98" y="176"/>
                  </a:lnTo>
                  <a:lnTo>
                    <a:pt x="98" y="90"/>
                  </a:lnTo>
                  <a:lnTo>
                    <a:pt x="100" y="26"/>
                  </a:lnTo>
                  <a:lnTo>
                    <a:pt x="102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8423347" y="4584148"/>
              <a:ext cx="236794" cy="933247"/>
            </a:xfrm>
            <a:custGeom>
              <a:avLst/>
              <a:gdLst>
                <a:gd name="T0" fmla="*/ 0 w 136"/>
                <a:gd name="T1" fmla="*/ 28 h 536"/>
                <a:gd name="T2" fmla="*/ 72 w 136"/>
                <a:gd name="T3" fmla="*/ 536 h 536"/>
                <a:gd name="T4" fmla="*/ 136 w 136"/>
                <a:gd name="T5" fmla="*/ 514 h 536"/>
                <a:gd name="T6" fmla="*/ 102 w 136"/>
                <a:gd name="T7" fmla="*/ 260 h 536"/>
                <a:gd name="T8" fmla="*/ 102 w 136"/>
                <a:gd name="T9" fmla="*/ 260 h 536"/>
                <a:gd name="T10" fmla="*/ 100 w 136"/>
                <a:gd name="T11" fmla="*/ 220 h 536"/>
                <a:gd name="T12" fmla="*/ 98 w 136"/>
                <a:gd name="T13" fmla="*/ 176 h 536"/>
                <a:gd name="T14" fmla="*/ 98 w 136"/>
                <a:gd name="T15" fmla="*/ 90 h 536"/>
                <a:gd name="T16" fmla="*/ 100 w 136"/>
                <a:gd name="T17" fmla="*/ 26 h 536"/>
                <a:gd name="T18" fmla="*/ 102 w 136"/>
                <a:gd name="T19" fmla="*/ 0 h 536"/>
                <a:gd name="T20" fmla="*/ 0 w 136"/>
                <a:gd name="T21" fmla="*/ 28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6" h="536">
                  <a:moveTo>
                    <a:pt x="0" y="28"/>
                  </a:moveTo>
                  <a:lnTo>
                    <a:pt x="72" y="536"/>
                  </a:lnTo>
                  <a:lnTo>
                    <a:pt x="136" y="514"/>
                  </a:lnTo>
                  <a:lnTo>
                    <a:pt x="102" y="260"/>
                  </a:lnTo>
                  <a:lnTo>
                    <a:pt x="102" y="260"/>
                  </a:lnTo>
                  <a:lnTo>
                    <a:pt x="100" y="220"/>
                  </a:lnTo>
                  <a:lnTo>
                    <a:pt x="98" y="176"/>
                  </a:lnTo>
                  <a:lnTo>
                    <a:pt x="98" y="90"/>
                  </a:lnTo>
                  <a:lnTo>
                    <a:pt x="100" y="26"/>
                  </a:lnTo>
                  <a:lnTo>
                    <a:pt x="102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7869666" y="2592292"/>
              <a:ext cx="940212" cy="2071949"/>
            </a:xfrm>
            <a:custGeom>
              <a:avLst/>
              <a:gdLst>
                <a:gd name="T0" fmla="*/ 12 w 540"/>
                <a:gd name="T1" fmla="*/ 92 h 1190"/>
                <a:gd name="T2" fmla="*/ 12 w 540"/>
                <a:gd name="T3" fmla="*/ 92 h 1190"/>
                <a:gd name="T4" fmla="*/ 8 w 540"/>
                <a:gd name="T5" fmla="*/ 148 h 1190"/>
                <a:gd name="T6" fmla="*/ 6 w 540"/>
                <a:gd name="T7" fmla="*/ 212 h 1190"/>
                <a:gd name="T8" fmla="*/ 2 w 540"/>
                <a:gd name="T9" fmla="*/ 354 h 1190"/>
                <a:gd name="T10" fmla="*/ 0 w 540"/>
                <a:gd name="T11" fmla="*/ 508 h 1190"/>
                <a:gd name="T12" fmla="*/ 2 w 540"/>
                <a:gd name="T13" fmla="*/ 664 h 1190"/>
                <a:gd name="T14" fmla="*/ 4 w 540"/>
                <a:gd name="T15" fmla="*/ 934 h 1190"/>
                <a:gd name="T16" fmla="*/ 4 w 540"/>
                <a:gd name="T17" fmla="*/ 1026 h 1190"/>
                <a:gd name="T18" fmla="*/ 4 w 540"/>
                <a:gd name="T19" fmla="*/ 1056 h 1190"/>
                <a:gd name="T20" fmla="*/ 2 w 540"/>
                <a:gd name="T21" fmla="*/ 1076 h 1190"/>
                <a:gd name="T22" fmla="*/ 2 w 540"/>
                <a:gd name="T23" fmla="*/ 1076 h 1190"/>
                <a:gd name="T24" fmla="*/ 6 w 540"/>
                <a:gd name="T25" fmla="*/ 1080 h 1190"/>
                <a:gd name="T26" fmla="*/ 6 w 540"/>
                <a:gd name="T27" fmla="*/ 1086 h 1190"/>
                <a:gd name="T28" fmla="*/ 8 w 540"/>
                <a:gd name="T29" fmla="*/ 1100 h 1190"/>
                <a:gd name="T30" fmla="*/ 10 w 540"/>
                <a:gd name="T31" fmla="*/ 1106 h 1190"/>
                <a:gd name="T32" fmla="*/ 12 w 540"/>
                <a:gd name="T33" fmla="*/ 1114 h 1190"/>
                <a:gd name="T34" fmla="*/ 16 w 540"/>
                <a:gd name="T35" fmla="*/ 1120 h 1190"/>
                <a:gd name="T36" fmla="*/ 24 w 540"/>
                <a:gd name="T37" fmla="*/ 1124 h 1190"/>
                <a:gd name="T38" fmla="*/ 24 w 540"/>
                <a:gd name="T39" fmla="*/ 1124 h 1190"/>
                <a:gd name="T40" fmla="*/ 52 w 540"/>
                <a:gd name="T41" fmla="*/ 1140 h 1190"/>
                <a:gd name="T42" fmla="*/ 84 w 540"/>
                <a:gd name="T43" fmla="*/ 1154 h 1190"/>
                <a:gd name="T44" fmla="*/ 118 w 540"/>
                <a:gd name="T45" fmla="*/ 1166 h 1190"/>
                <a:gd name="T46" fmla="*/ 156 w 540"/>
                <a:gd name="T47" fmla="*/ 1178 h 1190"/>
                <a:gd name="T48" fmla="*/ 196 w 540"/>
                <a:gd name="T49" fmla="*/ 1186 h 1190"/>
                <a:gd name="T50" fmla="*/ 238 w 540"/>
                <a:gd name="T51" fmla="*/ 1190 h 1190"/>
                <a:gd name="T52" fmla="*/ 280 w 540"/>
                <a:gd name="T53" fmla="*/ 1190 h 1190"/>
                <a:gd name="T54" fmla="*/ 300 w 540"/>
                <a:gd name="T55" fmla="*/ 1190 h 1190"/>
                <a:gd name="T56" fmla="*/ 320 w 540"/>
                <a:gd name="T57" fmla="*/ 1186 h 1190"/>
                <a:gd name="T58" fmla="*/ 320 w 540"/>
                <a:gd name="T59" fmla="*/ 1186 h 1190"/>
                <a:gd name="T60" fmla="*/ 342 w 540"/>
                <a:gd name="T61" fmla="*/ 1182 h 1190"/>
                <a:gd name="T62" fmla="*/ 362 w 540"/>
                <a:gd name="T63" fmla="*/ 1176 h 1190"/>
                <a:gd name="T64" fmla="*/ 382 w 540"/>
                <a:gd name="T65" fmla="*/ 1168 h 1190"/>
                <a:gd name="T66" fmla="*/ 402 w 540"/>
                <a:gd name="T67" fmla="*/ 1158 h 1190"/>
                <a:gd name="T68" fmla="*/ 402 w 540"/>
                <a:gd name="T69" fmla="*/ 1158 h 1190"/>
                <a:gd name="T70" fmla="*/ 416 w 540"/>
                <a:gd name="T71" fmla="*/ 1148 h 1190"/>
                <a:gd name="T72" fmla="*/ 416 w 540"/>
                <a:gd name="T73" fmla="*/ 1148 h 1190"/>
                <a:gd name="T74" fmla="*/ 436 w 540"/>
                <a:gd name="T75" fmla="*/ 1032 h 1190"/>
                <a:gd name="T76" fmla="*/ 456 w 540"/>
                <a:gd name="T77" fmla="*/ 906 h 1190"/>
                <a:gd name="T78" fmla="*/ 478 w 540"/>
                <a:gd name="T79" fmla="*/ 752 h 1190"/>
                <a:gd name="T80" fmla="*/ 500 w 540"/>
                <a:gd name="T81" fmla="*/ 584 h 1190"/>
                <a:gd name="T82" fmla="*/ 520 w 540"/>
                <a:gd name="T83" fmla="*/ 416 h 1190"/>
                <a:gd name="T84" fmla="*/ 528 w 540"/>
                <a:gd name="T85" fmla="*/ 336 h 1190"/>
                <a:gd name="T86" fmla="*/ 534 w 540"/>
                <a:gd name="T87" fmla="*/ 260 h 1190"/>
                <a:gd name="T88" fmla="*/ 538 w 540"/>
                <a:gd name="T89" fmla="*/ 192 h 1190"/>
                <a:gd name="T90" fmla="*/ 540 w 540"/>
                <a:gd name="T91" fmla="*/ 130 h 1190"/>
                <a:gd name="T92" fmla="*/ 540 w 540"/>
                <a:gd name="T93" fmla="*/ 130 h 1190"/>
                <a:gd name="T94" fmla="*/ 538 w 540"/>
                <a:gd name="T95" fmla="*/ 70 h 1190"/>
                <a:gd name="T96" fmla="*/ 536 w 540"/>
                <a:gd name="T97" fmla="*/ 46 h 1190"/>
                <a:gd name="T98" fmla="*/ 532 w 540"/>
                <a:gd name="T99" fmla="*/ 26 h 1190"/>
                <a:gd name="T100" fmla="*/ 532 w 540"/>
                <a:gd name="T101" fmla="*/ 26 h 1190"/>
                <a:gd name="T102" fmla="*/ 448 w 540"/>
                <a:gd name="T103" fmla="*/ 22 h 1190"/>
                <a:gd name="T104" fmla="*/ 448 w 540"/>
                <a:gd name="T105" fmla="*/ 22 h 1190"/>
                <a:gd name="T106" fmla="*/ 434 w 540"/>
                <a:gd name="T107" fmla="*/ 22 h 1190"/>
                <a:gd name="T108" fmla="*/ 434 w 540"/>
                <a:gd name="T109" fmla="*/ 22 h 1190"/>
                <a:gd name="T110" fmla="*/ 154 w 540"/>
                <a:gd name="T111" fmla="*/ 6 h 1190"/>
                <a:gd name="T112" fmla="*/ 154 w 540"/>
                <a:gd name="T113" fmla="*/ 6 h 1190"/>
                <a:gd name="T114" fmla="*/ 126 w 540"/>
                <a:gd name="T115" fmla="*/ 4 h 1190"/>
                <a:gd name="T116" fmla="*/ 126 w 540"/>
                <a:gd name="T117" fmla="*/ 4 h 1190"/>
                <a:gd name="T118" fmla="*/ 26 w 540"/>
                <a:gd name="T119" fmla="*/ 0 h 1190"/>
                <a:gd name="T120" fmla="*/ 26 w 540"/>
                <a:gd name="T121" fmla="*/ 0 h 1190"/>
                <a:gd name="T122" fmla="*/ 18 w 540"/>
                <a:gd name="T123" fmla="*/ 38 h 1190"/>
                <a:gd name="T124" fmla="*/ 12 w 540"/>
                <a:gd name="T125" fmla="*/ 9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0" h="1190">
                  <a:moveTo>
                    <a:pt x="12" y="92"/>
                  </a:moveTo>
                  <a:lnTo>
                    <a:pt x="12" y="92"/>
                  </a:lnTo>
                  <a:lnTo>
                    <a:pt x="8" y="148"/>
                  </a:lnTo>
                  <a:lnTo>
                    <a:pt x="6" y="212"/>
                  </a:lnTo>
                  <a:lnTo>
                    <a:pt x="2" y="354"/>
                  </a:lnTo>
                  <a:lnTo>
                    <a:pt x="0" y="508"/>
                  </a:lnTo>
                  <a:lnTo>
                    <a:pt x="2" y="664"/>
                  </a:lnTo>
                  <a:lnTo>
                    <a:pt x="4" y="934"/>
                  </a:lnTo>
                  <a:lnTo>
                    <a:pt x="4" y="1026"/>
                  </a:lnTo>
                  <a:lnTo>
                    <a:pt x="4" y="1056"/>
                  </a:lnTo>
                  <a:lnTo>
                    <a:pt x="2" y="1076"/>
                  </a:lnTo>
                  <a:lnTo>
                    <a:pt x="2" y="1076"/>
                  </a:lnTo>
                  <a:lnTo>
                    <a:pt x="6" y="1080"/>
                  </a:lnTo>
                  <a:lnTo>
                    <a:pt x="6" y="1086"/>
                  </a:lnTo>
                  <a:lnTo>
                    <a:pt x="8" y="1100"/>
                  </a:lnTo>
                  <a:lnTo>
                    <a:pt x="10" y="1106"/>
                  </a:lnTo>
                  <a:lnTo>
                    <a:pt x="12" y="1114"/>
                  </a:lnTo>
                  <a:lnTo>
                    <a:pt x="16" y="1120"/>
                  </a:lnTo>
                  <a:lnTo>
                    <a:pt x="24" y="1124"/>
                  </a:lnTo>
                  <a:lnTo>
                    <a:pt x="24" y="1124"/>
                  </a:lnTo>
                  <a:lnTo>
                    <a:pt x="52" y="1140"/>
                  </a:lnTo>
                  <a:lnTo>
                    <a:pt x="84" y="1154"/>
                  </a:lnTo>
                  <a:lnTo>
                    <a:pt x="118" y="1166"/>
                  </a:lnTo>
                  <a:lnTo>
                    <a:pt x="156" y="1178"/>
                  </a:lnTo>
                  <a:lnTo>
                    <a:pt x="196" y="1186"/>
                  </a:lnTo>
                  <a:lnTo>
                    <a:pt x="238" y="1190"/>
                  </a:lnTo>
                  <a:lnTo>
                    <a:pt x="280" y="1190"/>
                  </a:lnTo>
                  <a:lnTo>
                    <a:pt x="300" y="1190"/>
                  </a:lnTo>
                  <a:lnTo>
                    <a:pt x="320" y="1186"/>
                  </a:lnTo>
                  <a:lnTo>
                    <a:pt x="320" y="1186"/>
                  </a:lnTo>
                  <a:lnTo>
                    <a:pt x="342" y="1182"/>
                  </a:lnTo>
                  <a:lnTo>
                    <a:pt x="362" y="1176"/>
                  </a:lnTo>
                  <a:lnTo>
                    <a:pt x="382" y="1168"/>
                  </a:lnTo>
                  <a:lnTo>
                    <a:pt x="402" y="1158"/>
                  </a:lnTo>
                  <a:lnTo>
                    <a:pt x="402" y="1158"/>
                  </a:lnTo>
                  <a:lnTo>
                    <a:pt x="416" y="1148"/>
                  </a:lnTo>
                  <a:lnTo>
                    <a:pt x="416" y="1148"/>
                  </a:lnTo>
                  <a:lnTo>
                    <a:pt x="436" y="1032"/>
                  </a:lnTo>
                  <a:lnTo>
                    <a:pt x="456" y="906"/>
                  </a:lnTo>
                  <a:lnTo>
                    <a:pt x="478" y="752"/>
                  </a:lnTo>
                  <a:lnTo>
                    <a:pt x="500" y="584"/>
                  </a:lnTo>
                  <a:lnTo>
                    <a:pt x="520" y="416"/>
                  </a:lnTo>
                  <a:lnTo>
                    <a:pt x="528" y="336"/>
                  </a:lnTo>
                  <a:lnTo>
                    <a:pt x="534" y="260"/>
                  </a:lnTo>
                  <a:lnTo>
                    <a:pt x="538" y="192"/>
                  </a:lnTo>
                  <a:lnTo>
                    <a:pt x="540" y="130"/>
                  </a:lnTo>
                  <a:lnTo>
                    <a:pt x="540" y="130"/>
                  </a:lnTo>
                  <a:lnTo>
                    <a:pt x="538" y="70"/>
                  </a:lnTo>
                  <a:lnTo>
                    <a:pt x="536" y="46"/>
                  </a:lnTo>
                  <a:lnTo>
                    <a:pt x="532" y="26"/>
                  </a:lnTo>
                  <a:lnTo>
                    <a:pt x="532" y="26"/>
                  </a:lnTo>
                  <a:lnTo>
                    <a:pt x="448" y="22"/>
                  </a:lnTo>
                  <a:lnTo>
                    <a:pt x="448" y="22"/>
                  </a:lnTo>
                  <a:lnTo>
                    <a:pt x="434" y="22"/>
                  </a:lnTo>
                  <a:lnTo>
                    <a:pt x="434" y="22"/>
                  </a:lnTo>
                  <a:lnTo>
                    <a:pt x="154" y="6"/>
                  </a:lnTo>
                  <a:lnTo>
                    <a:pt x="154" y="6"/>
                  </a:lnTo>
                  <a:lnTo>
                    <a:pt x="126" y="4"/>
                  </a:lnTo>
                  <a:lnTo>
                    <a:pt x="126" y="4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38"/>
                  </a:lnTo>
                  <a:lnTo>
                    <a:pt x="12" y="92"/>
                  </a:lnTo>
                  <a:close/>
                </a:path>
              </a:pathLst>
            </a:custGeom>
            <a:solidFill>
              <a:srgbClr val="FDD6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7869666" y="2592292"/>
              <a:ext cx="940212" cy="2071949"/>
            </a:xfrm>
            <a:custGeom>
              <a:avLst/>
              <a:gdLst>
                <a:gd name="T0" fmla="*/ 12 w 540"/>
                <a:gd name="T1" fmla="*/ 92 h 1190"/>
                <a:gd name="T2" fmla="*/ 12 w 540"/>
                <a:gd name="T3" fmla="*/ 92 h 1190"/>
                <a:gd name="T4" fmla="*/ 8 w 540"/>
                <a:gd name="T5" fmla="*/ 148 h 1190"/>
                <a:gd name="T6" fmla="*/ 6 w 540"/>
                <a:gd name="T7" fmla="*/ 212 h 1190"/>
                <a:gd name="T8" fmla="*/ 2 w 540"/>
                <a:gd name="T9" fmla="*/ 354 h 1190"/>
                <a:gd name="T10" fmla="*/ 0 w 540"/>
                <a:gd name="T11" fmla="*/ 508 h 1190"/>
                <a:gd name="T12" fmla="*/ 2 w 540"/>
                <a:gd name="T13" fmla="*/ 664 h 1190"/>
                <a:gd name="T14" fmla="*/ 4 w 540"/>
                <a:gd name="T15" fmla="*/ 934 h 1190"/>
                <a:gd name="T16" fmla="*/ 4 w 540"/>
                <a:gd name="T17" fmla="*/ 1026 h 1190"/>
                <a:gd name="T18" fmla="*/ 4 w 540"/>
                <a:gd name="T19" fmla="*/ 1056 h 1190"/>
                <a:gd name="T20" fmla="*/ 2 w 540"/>
                <a:gd name="T21" fmla="*/ 1076 h 1190"/>
                <a:gd name="T22" fmla="*/ 2 w 540"/>
                <a:gd name="T23" fmla="*/ 1076 h 1190"/>
                <a:gd name="T24" fmla="*/ 6 w 540"/>
                <a:gd name="T25" fmla="*/ 1080 h 1190"/>
                <a:gd name="T26" fmla="*/ 6 w 540"/>
                <a:gd name="T27" fmla="*/ 1086 h 1190"/>
                <a:gd name="T28" fmla="*/ 8 w 540"/>
                <a:gd name="T29" fmla="*/ 1100 h 1190"/>
                <a:gd name="T30" fmla="*/ 10 w 540"/>
                <a:gd name="T31" fmla="*/ 1106 h 1190"/>
                <a:gd name="T32" fmla="*/ 12 w 540"/>
                <a:gd name="T33" fmla="*/ 1114 h 1190"/>
                <a:gd name="T34" fmla="*/ 16 w 540"/>
                <a:gd name="T35" fmla="*/ 1120 h 1190"/>
                <a:gd name="T36" fmla="*/ 24 w 540"/>
                <a:gd name="T37" fmla="*/ 1124 h 1190"/>
                <a:gd name="T38" fmla="*/ 24 w 540"/>
                <a:gd name="T39" fmla="*/ 1124 h 1190"/>
                <a:gd name="T40" fmla="*/ 52 w 540"/>
                <a:gd name="T41" fmla="*/ 1140 h 1190"/>
                <a:gd name="T42" fmla="*/ 84 w 540"/>
                <a:gd name="T43" fmla="*/ 1154 h 1190"/>
                <a:gd name="T44" fmla="*/ 118 w 540"/>
                <a:gd name="T45" fmla="*/ 1166 h 1190"/>
                <a:gd name="T46" fmla="*/ 156 w 540"/>
                <a:gd name="T47" fmla="*/ 1178 h 1190"/>
                <a:gd name="T48" fmla="*/ 196 w 540"/>
                <a:gd name="T49" fmla="*/ 1186 h 1190"/>
                <a:gd name="T50" fmla="*/ 238 w 540"/>
                <a:gd name="T51" fmla="*/ 1190 h 1190"/>
                <a:gd name="T52" fmla="*/ 280 w 540"/>
                <a:gd name="T53" fmla="*/ 1190 h 1190"/>
                <a:gd name="T54" fmla="*/ 300 w 540"/>
                <a:gd name="T55" fmla="*/ 1190 h 1190"/>
                <a:gd name="T56" fmla="*/ 320 w 540"/>
                <a:gd name="T57" fmla="*/ 1186 h 1190"/>
                <a:gd name="T58" fmla="*/ 320 w 540"/>
                <a:gd name="T59" fmla="*/ 1186 h 1190"/>
                <a:gd name="T60" fmla="*/ 342 w 540"/>
                <a:gd name="T61" fmla="*/ 1182 h 1190"/>
                <a:gd name="T62" fmla="*/ 362 w 540"/>
                <a:gd name="T63" fmla="*/ 1176 h 1190"/>
                <a:gd name="T64" fmla="*/ 382 w 540"/>
                <a:gd name="T65" fmla="*/ 1168 h 1190"/>
                <a:gd name="T66" fmla="*/ 402 w 540"/>
                <a:gd name="T67" fmla="*/ 1158 h 1190"/>
                <a:gd name="T68" fmla="*/ 402 w 540"/>
                <a:gd name="T69" fmla="*/ 1158 h 1190"/>
                <a:gd name="T70" fmla="*/ 416 w 540"/>
                <a:gd name="T71" fmla="*/ 1148 h 1190"/>
                <a:gd name="T72" fmla="*/ 416 w 540"/>
                <a:gd name="T73" fmla="*/ 1148 h 1190"/>
                <a:gd name="T74" fmla="*/ 436 w 540"/>
                <a:gd name="T75" fmla="*/ 1032 h 1190"/>
                <a:gd name="T76" fmla="*/ 456 w 540"/>
                <a:gd name="T77" fmla="*/ 906 h 1190"/>
                <a:gd name="T78" fmla="*/ 478 w 540"/>
                <a:gd name="T79" fmla="*/ 752 h 1190"/>
                <a:gd name="T80" fmla="*/ 500 w 540"/>
                <a:gd name="T81" fmla="*/ 584 h 1190"/>
                <a:gd name="T82" fmla="*/ 520 w 540"/>
                <a:gd name="T83" fmla="*/ 416 h 1190"/>
                <a:gd name="T84" fmla="*/ 528 w 540"/>
                <a:gd name="T85" fmla="*/ 336 h 1190"/>
                <a:gd name="T86" fmla="*/ 534 w 540"/>
                <a:gd name="T87" fmla="*/ 260 h 1190"/>
                <a:gd name="T88" fmla="*/ 538 w 540"/>
                <a:gd name="T89" fmla="*/ 192 h 1190"/>
                <a:gd name="T90" fmla="*/ 540 w 540"/>
                <a:gd name="T91" fmla="*/ 130 h 1190"/>
                <a:gd name="T92" fmla="*/ 540 w 540"/>
                <a:gd name="T93" fmla="*/ 130 h 1190"/>
                <a:gd name="T94" fmla="*/ 538 w 540"/>
                <a:gd name="T95" fmla="*/ 70 h 1190"/>
                <a:gd name="T96" fmla="*/ 536 w 540"/>
                <a:gd name="T97" fmla="*/ 46 h 1190"/>
                <a:gd name="T98" fmla="*/ 532 w 540"/>
                <a:gd name="T99" fmla="*/ 26 h 1190"/>
                <a:gd name="T100" fmla="*/ 532 w 540"/>
                <a:gd name="T101" fmla="*/ 26 h 1190"/>
                <a:gd name="T102" fmla="*/ 448 w 540"/>
                <a:gd name="T103" fmla="*/ 22 h 1190"/>
                <a:gd name="T104" fmla="*/ 448 w 540"/>
                <a:gd name="T105" fmla="*/ 22 h 1190"/>
                <a:gd name="T106" fmla="*/ 434 w 540"/>
                <a:gd name="T107" fmla="*/ 22 h 1190"/>
                <a:gd name="T108" fmla="*/ 434 w 540"/>
                <a:gd name="T109" fmla="*/ 22 h 1190"/>
                <a:gd name="T110" fmla="*/ 154 w 540"/>
                <a:gd name="T111" fmla="*/ 6 h 1190"/>
                <a:gd name="T112" fmla="*/ 154 w 540"/>
                <a:gd name="T113" fmla="*/ 6 h 1190"/>
                <a:gd name="T114" fmla="*/ 126 w 540"/>
                <a:gd name="T115" fmla="*/ 4 h 1190"/>
                <a:gd name="T116" fmla="*/ 126 w 540"/>
                <a:gd name="T117" fmla="*/ 4 h 1190"/>
                <a:gd name="T118" fmla="*/ 26 w 540"/>
                <a:gd name="T119" fmla="*/ 0 h 1190"/>
                <a:gd name="T120" fmla="*/ 26 w 540"/>
                <a:gd name="T121" fmla="*/ 0 h 1190"/>
                <a:gd name="T122" fmla="*/ 18 w 540"/>
                <a:gd name="T123" fmla="*/ 38 h 1190"/>
                <a:gd name="T124" fmla="*/ 12 w 540"/>
                <a:gd name="T125" fmla="*/ 9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0" h="1190">
                  <a:moveTo>
                    <a:pt x="12" y="92"/>
                  </a:moveTo>
                  <a:lnTo>
                    <a:pt x="12" y="92"/>
                  </a:lnTo>
                  <a:lnTo>
                    <a:pt x="8" y="148"/>
                  </a:lnTo>
                  <a:lnTo>
                    <a:pt x="6" y="212"/>
                  </a:lnTo>
                  <a:lnTo>
                    <a:pt x="2" y="354"/>
                  </a:lnTo>
                  <a:lnTo>
                    <a:pt x="0" y="508"/>
                  </a:lnTo>
                  <a:lnTo>
                    <a:pt x="2" y="664"/>
                  </a:lnTo>
                  <a:lnTo>
                    <a:pt x="4" y="934"/>
                  </a:lnTo>
                  <a:lnTo>
                    <a:pt x="4" y="1026"/>
                  </a:lnTo>
                  <a:lnTo>
                    <a:pt x="4" y="1056"/>
                  </a:lnTo>
                  <a:lnTo>
                    <a:pt x="2" y="1076"/>
                  </a:lnTo>
                  <a:lnTo>
                    <a:pt x="2" y="1076"/>
                  </a:lnTo>
                  <a:lnTo>
                    <a:pt x="6" y="1080"/>
                  </a:lnTo>
                  <a:lnTo>
                    <a:pt x="6" y="1086"/>
                  </a:lnTo>
                  <a:lnTo>
                    <a:pt x="8" y="1100"/>
                  </a:lnTo>
                  <a:lnTo>
                    <a:pt x="10" y="1106"/>
                  </a:lnTo>
                  <a:lnTo>
                    <a:pt x="12" y="1114"/>
                  </a:lnTo>
                  <a:lnTo>
                    <a:pt x="16" y="1120"/>
                  </a:lnTo>
                  <a:lnTo>
                    <a:pt x="24" y="1124"/>
                  </a:lnTo>
                  <a:lnTo>
                    <a:pt x="24" y="1124"/>
                  </a:lnTo>
                  <a:lnTo>
                    <a:pt x="52" y="1140"/>
                  </a:lnTo>
                  <a:lnTo>
                    <a:pt x="84" y="1154"/>
                  </a:lnTo>
                  <a:lnTo>
                    <a:pt x="118" y="1166"/>
                  </a:lnTo>
                  <a:lnTo>
                    <a:pt x="156" y="1178"/>
                  </a:lnTo>
                  <a:lnTo>
                    <a:pt x="196" y="1186"/>
                  </a:lnTo>
                  <a:lnTo>
                    <a:pt x="238" y="1190"/>
                  </a:lnTo>
                  <a:lnTo>
                    <a:pt x="280" y="1190"/>
                  </a:lnTo>
                  <a:lnTo>
                    <a:pt x="300" y="1190"/>
                  </a:lnTo>
                  <a:lnTo>
                    <a:pt x="320" y="1186"/>
                  </a:lnTo>
                  <a:lnTo>
                    <a:pt x="320" y="1186"/>
                  </a:lnTo>
                  <a:lnTo>
                    <a:pt x="342" y="1182"/>
                  </a:lnTo>
                  <a:lnTo>
                    <a:pt x="362" y="1176"/>
                  </a:lnTo>
                  <a:lnTo>
                    <a:pt x="382" y="1168"/>
                  </a:lnTo>
                  <a:lnTo>
                    <a:pt x="402" y="1158"/>
                  </a:lnTo>
                  <a:lnTo>
                    <a:pt x="402" y="1158"/>
                  </a:lnTo>
                  <a:lnTo>
                    <a:pt x="416" y="1148"/>
                  </a:lnTo>
                  <a:lnTo>
                    <a:pt x="416" y="1148"/>
                  </a:lnTo>
                  <a:lnTo>
                    <a:pt x="436" y="1032"/>
                  </a:lnTo>
                  <a:lnTo>
                    <a:pt x="456" y="906"/>
                  </a:lnTo>
                  <a:lnTo>
                    <a:pt x="478" y="752"/>
                  </a:lnTo>
                  <a:lnTo>
                    <a:pt x="500" y="584"/>
                  </a:lnTo>
                  <a:lnTo>
                    <a:pt x="520" y="416"/>
                  </a:lnTo>
                  <a:lnTo>
                    <a:pt x="528" y="336"/>
                  </a:lnTo>
                  <a:lnTo>
                    <a:pt x="534" y="260"/>
                  </a:lnTo>
                  <a:lnTo>
                    <a:pt x="538" y="192"/>
                  </a:lnTo>
                  <a:lnTo>
                    <a:pt x="540" y="130"/>
                  </a:lnTo>
                  <a:lnTo>
                    <a:pt x="540" y="130"/>
                  </a:lnTo>
                  <a:lnTo>
                    <a:pt x="538" y="70"/>
                  </a:lnTo>
                  <a:lnTo>
                    <a:pt x="536" y="46"/>
                  </a:lnTo>
                  <a:lnTo>
                    <a:pt x="532" y="26"/>
                  </a:lnTo>
                  <a:lnTo>
                    <a:pt x="532" y="26"/>
                  </a:lnTo>
                  <a:lnTo>
                    <a:pt x="448" y="22"/>
                  </a:lnTo>
                  <a:lnTo>
                    <a:pt x="448" y="22"/>
                  </a:lnTo>
                  <a:lnTo>
                    <a:pt x="434" y="22"/>
                  </a:lnTo>
                  <a:lnTo>
                    <a:pt x="434" y="22"/>
                  </a:lnTo>
                  <a:lnTo>
                    <a:pt x="154" y="6"/>
                  </a:lnTo>
                  <a:lnTo>
                    <a:pt x="154" y="6"/>
                  </a:lnTo>
                  <a:lnTo>
                    <a:pt x="126" y="4"/>
                  </a:lnTo>
                  <a:lnTo>
                    <a:pt x="126" y="4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38"/>
                  </a:lnTo>
                  <a:lnTo>
                    <a:pt x="12" y="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7869666" y="2592292"/>
              <a:ext cx="940212" cy="2071949"/>
            </a:xfrm>
            <a:custGeom>
              <a:avLst/>
              <a:gdLst>
                <a:gd name="T0" fmla="*/ 12 w 540"/>
                <a:gd name="T1" fmla="*/ 92 h 1190"/>
                <a:gd name="T2" fmla="*/ 12 w 540"/>
                <a:gd name="T3" fmla="*/ 92 h 1190"/>
                <a:gd name="T4" fmla="*/ 8 w 540"/>
                <a:gd name="T5" fmla="*/ 148 h 1190"/>
                <a:gd name="T6" fmla="*/ 6 w 540"/>
                <a:gd name="T7" fmla="*/ 212 h 1190"/>
                <a:gd name="T8" fmla="*/ 2 w 540"/>
                <a:gd name="T9" fmla="*/ 354 h 1190"/>
                <a:gd name="T10" fmla="*/ 0 w 540"/>
                <a:gd name="T11" fmla="*/ 508 h 1190"/>
                <a:gd name="T12" fmla="*/ 2 w 540"/>
                <a:gd name="T13" fmla="*/ 664 h 1190"/>
                <a:gd name="T14" fmla="*/ 4 w 540"/>
                <a:gd name="T15" fmla="*/ 934 h 1190"/>
                <a:gd name="T16" fmla="*/ 4 w 540"/>
                <a:gd name="T17" fmla="*/ 1026 h 1190"/>
                <a:gd name="T18" fmla="*/ 4 w 540"/>
                <a:gd name="T19" fmla="*/ 1056 h 1190"/>
                <a:gd name="T20" fmla="*/ 2 w 540"/>
                <a:gd name="T21" fmla="*/ 1076 h 1190"/>
                <a:gd name="T22" fmla="*/ 2 w 540"/>
                <a:gd name="T23" fmla="*/ 1076 h 1190"/>
                <a:gd name="T24" fmla="*/ 6 w 540"/>
                <a:gd name="T25" fmla="*/ 1080 h 1190"/>
                <a:gd name="T26" fmla="*/ 6 w 540"/>
                <a:gd name="T27" fmla="*/ 1086 h 1190"/>
                <a:gd name="T28" fmla="*/ 8 w 540"/>
                <a:gd name="T29" fmla="*/ 1100 h 1190"/>
                <a:gd name="T30" fmla="*/ 10 w 540"/>
                <a:gd name="T31" fmla="*/ 1106 h 1190"/>
                <a:gd name="T32" fmla="*/ 12 w 540"/>
                <a:gd name="T33" fmla="*/ 1114 h 1190"/>
                <a:gd name="T34" fmla="*/ 16 w 540"/>
                <a:gd name="T35" fmla="*/ 1120 h 1190"/>
                <a:gd name="T36" fmla="*/ 24 w 540"/>
                <a:gd name="T37" fmla="*/ 1124 h 1190"/>
                <a:gd name="T38" fmla="*/ 24 w 540"/>
                <a:gd name="T39" fmla="*/ 1124 h 1190"/>
                <a:gd name="T40" fmla="*/ 52 w 540"/>
                <a:gd name="T41" fmla="*/ 1140 h 1190"/>
                <a:gd name="T42" fmla="*/ 84 w 540"/>
                <a:gd name="T43" fmla="*/ 1154 h 1190"/>
                <a:gd name="T44" fmla="*/ 118 w 540"/>
                <a:gd name="T45" fmla="*/ 1166 h 1190"/>
                <a:gd name="T46" fmla="*/ 156 w 540"/>
                <a:gd name="T47" fmla="*/ 1178 h 1190"/>
                <a:gd name="T48" fmla="*/ 196 w 540"/>
                <a:gd name="T49" fmla="*/ 1186 h 1190"/>
                <a:gd name="T50" fmla="*/ 238 w 540"/>
                <a:gd name="T51" fmla="*/ 1190 h 1190"/>
                <a:gd name="T52" fmla="*/ 280 w 540"/>
                <a:gd name="T53" fmla="*/ 1190 h 1190"/>
                <a:gd name="T54" fmla="*/ 300 w 540"/>
                <a:gd name="T55" fmla="*/ 1190 h 1190"/>
                <a:gd name="T56" fmla="*/ 320 w 540"/>
                <a:gd name="T57" fmla="*/ 1186 h 1190"/>
                <a:gd name="T58" fmla="*/ 320 w 540"/>
                <a:gd name="T59" fmla="*/ 1186 h 1190"/>
                <a:gd name="T60" fmla="*/ 342 w 540"/>
                <a:gd name="T61" fmla="*/ 1182 h 1190"/>
                <a:gd name="T62" fmla="*/ 362 w 540"/>
                <a:gd name="T63" fmla="*/ 1176 h 1190"/>
                <a:gd name="T64" fmla="*/ 382 w 540"/>
                <a:gd name="T65" fmla="*/ 1168 h 1190"/>
                <a:gd name="T66" fmla="*/ 402 w 540"/>
                <a:gd name="T67" fmla="*/ 1158 h 1190"/>
                <a:gd name="T68" fmla="*/ 402 w 540"/>
                <a:gd name="T69" fmla="*/ 1158 h 1190"/>
                <a:gd name="T70" fmla="*/ 416 w 540"/>
                <a:gd name="T71" fmla="*/ 1148 h 1190"/>
                <a:gd name="T72" fmla="*/ 416 w 540"/>
                <a:gd name="T73" fmla="*/ 1148 h 1190"/>
                <a:gd name="T74" fmla="*/ 436 w 540"/>
                <a:gd name="T75" fmla="*/ 1032 h 1190"/>
                <a:gd name="T76" fmla="*/ 456 w 540"/>
                <a:gd name="T77" fmla="*/ 906 h 1190"/>
                <a:gd name="T78" fmla="*/ 478 w 540"/>
                <a:gd name="T79" fmla="*/ 752 h 1190"/>
                <a:gd name="T80" fmla="*/ 500 w 540"/>
                <a:gd name="T81" fmla="*/ 584 h 1190"/>
                <a:gd name="T82" fmla="*/ 520 w 540"/>
                <a:gd name="T83" fmla="*/ 416 h 1190"/>
                <a:gd name="T84" fmla="*/ 528 w 540"/>
                <a:gd name="T85" fmla="*/ 336 h 1190"/>
                <a:gd name="T86" fmla="*/ 534 w 540"/>
                <a:gd name="T87" fmla="*/ 260 h 1190"/>
                <a:gd name="T88" fmla="*/ 538 w 540"/>
                <a:gd name="T89" fmla="*/ 192 h 1190"/>
                <a:gd name="T90" fmla="*/ 540 w 540"/>
                <a:gd name="T91" fmla="*/ 130 h 1190"/>
                <a:gd name="T92" fmla="*/ 540 w 540"/>
                <a:gd name="T93" fmla="*/ 130 h 1190"/>
                <a:gd name="T94" fmla="*/ 538 w 540"/>
                <a:gd name="T95" fmla="*/ 70 h 1190"/>
                <a:gd name="T96" fmla="*/ 536 w 540"/>
                <a:gd name="T97" fmla="*/ 46 h 1190"/>
                <a:gd name="T98" fmla="*/ 532 w 540"/>
                <a:gd name="T99" fmla="*/ 26 h 1190"/>
                <a:gd name="T100" fmla="*/ 532 w 540"/>
                <a:gd name="T101" fmla="*/ 26 h 1190"/>
                <a:gd name="T102" fmla="*/ 448 w 540"/>
                <a:gd name="T103" fmla="*/ 22 h 1190"/>
                <a:gd name="T104" fmla="*/ 448 w 540"/>
                <a:gd name="T105" fmla="*/ 22 h 1190"/>
                <a:gd name="T106" fmla="*/ 434 w 540"/>
                <a:gd name="T107" fmla="*/ 22 h 1190"/>
                <a:gd name="T108" fmla="*/ 434 w 540"/>
                <a:gd name="T109" fmla="*/ 22 h 1190"/>
                <a:gd name="T110" fmla="*/ 154 w 540"/>
                <a:gd name="T111" fmla="*/ 6 h 1190"/>
                <a:gd name="T112" fmla="*/ 154 w 540"/>
                <a:gd name="T113" fmla="*/ 6 h 1190"/>
                <a:gd name="T114" fmla="*/ 126 w 540"/>
                <a:gd name="T115" fmla="*/ 4 h 1190"/>
                <a:gd name="T116" fmla="*/ 126 w 540"/>
                <a:gd name="T117" fmla="*/ 4 h 1190"/>
                <a:gd name="T118" fmla="*/ 26 w 540"/>
                <a:gd name="T119" fmla="*/ 0 h 1190"/>
                <a:gd name="T120" fmla="*/ 26 w 540"/>
                <a:gd name="T121" fmla="*/ 0 h 1190"/>
                <a:gd name="T122" fmla="*/ 18 w 540"/>
                <a:gd name="T123" fmla="*/ 38 h 1190"/>
                <a:gd name="T124" fmla="*/ 12 w 540"/>
                <a:gd name="T125" fmla="*/ 9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0" h="1190">
                  <a:moveTo>
                    <a:pt x="12" y="92"/>
                  </a:moveTo>
                  <a:lnTo>
                    <a:pt x="12" y="92"/>
                  </a:lnTo>
                  <a:lnTo>
                    <a:pt x="8" y="148"/>
                  </a:lnTo>
                  <a:lnTo>
                    <a:pt x="6" y="212"/>
                  </a:lnTo>
                  <a:lnTo>
                    <a:pt x="2" y="354"/>
                  </a:lnTo>
                  <a:lnTo>
                    <a:pt x="0" y="508"/>
                  </a:lnTo>
                  <a:lnTo>
                    <a:pt x="2" y="664"/>
                  </a:lnTo>
                  <a:lnTo>
                    <a:pt x="4" y="934"/>
                  </a:lnTo>
                  <a:lnTo>
                    <a:pt x="4" y="1026"/>
                  </a:lnTo>
                  <a:lnTo>
                    <a:pt x="4" y="1056"/>
                  </a:lnTo>
                  <a:lnTo>
                    <a:pt x="2" y="1076"/>
                  </a:lnTo>
                  <a:lnTo>
                    <a:pt x="2" y="1076"/>
                  </a:lnTo>
                  <a:lnTo>
                    <a:pt x="6" y="1080"/>
                  </a:lnTo>
                  <a:lnTo>
                    <a:pt x="6" y="1086"/>
                  </a:lnTo>
                  <a:lnTo>
                    <a:pt x="8" y="1100"/>
                  </a:lnTo>
                  <a:lnTo>
                    <a:pt x="10" y="1106"/>
                  </a:lnTo>
                  <a:lnTo>
                    <a:pt x="12" y="1114"/>
                  </a:lnTo>
                  <a:lnTo>
                    <a:pt x="16" y="1120"/>
                  </a:lnTo>
                  <a:lnTo>
                    <a:pt x="24" y="1124"/>
                  </a:lnTo>
                  <a:lnTo>
                    <a:pt x="24" y="1124"/>
                  </a:lnTo>
                  <a:lnTo>
                    <a:pt x="52" y="1140"/>
                  </a:lnTo>
                  <a:lnTo>
                    <a:pt x="84" y="1154"/>
                  </a:lnTo>
                  <a:lnTo>
                    <a:pt x="118" y="1166"/>
                  </a:lnTo>
                  <a:lnTo>
                    <a:pt x="156" y="1178"/>
                  </a:lnTo>
                  <a:lnTo>
                    <a:pt x="196" y="1186"/>
                  </a:lnTo>
                  <a:lnTo>
                    <a:pt x="238" y="1190"/>
                  </a:lnTo>
                  <a:lnTo>
                    <a:pt x="280" y="1190"/>
                  </a:lnTo>
                  <a:lnTo>
                    <a:pt x="300" y="1190"/>
                  </a:lnTo>
                  <a:lnTo>
                    <a:pt x="320" y="1186"/>
                  </a:lnTo>
                  <a:lnTo>
                    <a:pt x="320" y="1186"/>
                  </a:lnTo>
                  <a:lnTo>
                    <a:pt x="342" y="1182"/>
                  </a:lnTo>
                  <a:lnTo>
                    <a:pt x="362" y="1176"/>
                  </a:lnTo>
                  <a:lnTo>
                    <a:pt x="382" y="1168"/>
                  </a:lnTo>
                  <a:lnTo>
                    <a:pt x="402" y="1158"/>
                  </a:lnTo>
                  <a:lnTo>
                    <a:pt x="402" y="1158"/>
                  </a:lnTo>
                  <a:lnTo>
                    <a:pt x="416" y="1148"/>
                  </a:lnTo>
                  <a:lnTo>
                    <a:pt x="416" y="1148"/>
                  </a:lnTo>
                  <a:lnTo>
                    <a:pt x="436" y="1032"/>
                  </a:lnTo>
                  <a:lnTo>
                    <a:pt x="456" y="906"/>
                  </a:lnTo>
                  <a:lnTo>
                    <a:pt x="478" y="752"/>
                  </a:lnTo>
                  <a:lnTo>
                    <a:pt x="500" y="584"/>
                  </a:lnTo>
                  <a:lnTo>
                    <a:pt x="520" y="416"/>
                  </a:lnTo>
                  <a:lnTo>
                    <a:pt x="528" y="336"/>
                  </a:lnTo>
                  <a:lnTo>
                    <a:pt x="534" y="260"/>
                  </a:lnTo>
                  <a:lnTo>
                    <a:pt x="538" y="192"/>
                  </a:lnTo>
                  <a:lnTo>
                    <a:pt x="540" y="130"/>
                  </a:lnTo>
                  <a:lnTo>
                    <a:pt x="540" y="130"/>
                  </a:lnTo>
                  <a:lnTo>
                    <a:pt x="538" y="70"/>
                  </a:lnTo>
                  <a:lnTo>
                    <a:pt x="536" y="46"/>
                  </a:lnTo>
                  <a:lnTo>
                    <a:pt x="532" y="26"/>
                  </a:lnTo>
                  <a:lnTo>
                    <a:pt x="532" y="26"/>
                  </a:lnTo>
                  <a:lnTo>
                    <a:pt x="448" y="22"/>
                  </a:lnTo>
                  <a:lnTo>
                    <a:pt x="448" y="22"/>
                  </a:lnTo>
                  <a:lnTo>
                    <a:pt x="434" y="22"/>
                  </a:lnTo>
                  <a:lnTo>
                    <a:pt x="434" y="22"/>
                  </a:lnTo>
                  <a:lnTo>
                    <a:pt x="154" y="6"/>
                  </a:lnTo>
                  <a:lnTo>
                    <a:pt x="154" y="6"/>
                  </a:lnTo>
                  <a:lnTo>
                    <a:pt x="126" y="4"/>
                  </a:lnTo>
                  <a:lnTo>
                    <a:pt x="126" y="4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38"/>
                  </a:lnTo>
                  <a:lnTo>
                    <a:pt x="12" y="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7831362" y="3351426"/>
              <a:ext cx="933247" cy="1055127"/>
            </a:xfrm>
            <a:custGeom>
              <a:avLst/>
              <a:gdLst>
                <a:gd name="T0" fmla="*/ 536 w 536"/>
                <a:gd name="T1" fmla="*/ 32 h 606"/>
                <a:gd name="T2" fmla="*/ 208 w 536"/>
                <a:gd name="T3" fmla="*/ 92 h 606"/>
                <a:gd name="T4" fmla="*/ 16 w 536"/>
                <a:gd name="T5" fmla="*/ 0 h 606"/>
                <a:gd name="T6" fmla="*/ 16 w 536"/>
                <a:gd name="T7" fmla="*/ 0 h 606"/>
                <a:gd name="T8" fmla="*/ 12 w 536"/>
                <a:gd name="T9" fmla="*/ 48 h 606"/>
                <a:gd name="T10" fmla="*/ 10 w 536"/>
                <a:gd name="T11" fmla="*/ 122 h 606"/>
                <a:gd name="T12" fmla="*/ 4 w 536"/>
                <a:gd name="T13" fmla="*/ 300 h 606"/>
                <a:gd name="T14" fmla="*/ 0 w 536"/>
                <a:gd name="T15" fmla="*/ 464 h 606"/>
                <a:gd name="T16" fmla="*/ 0 w 536"/>
                <a:gd name="T17" fmla="*/ 538 h 606"/>
                <a:gd name="T18" fmla="*/ 472 w 536"/>
                <a:gd name="T19" fmla="*/ 606 h 606"/>
                <a:gd name="T20" fmla="*/ 472 w 536"/>
                <a:gd name="T21" fmla="*/ 606 h 606"/>
                <a:gd name="T22" fmla="*/ 484 w 536"/>
                <a:gd name="T23" fmla="*/ 512 h 606"/>
                <a:gd name="T24" fmla="*/ 506 w 536"/>
                <a:gd name="T25" fmla="*/ 324 h 606"/>
                <a:gd name="T26" fmla="*/ 528 w 536"/>
                <a:gd name="T27" fmla="*/ 132 h 606"/>
                <a:gd name="T28" fmla="*/ 534 w 536"/>
                <a:gd name="T29" fmla="*/ 66 h 606"/>
                <a:gd name="T30" fmla="*/ 536 w 536"/>
                <a:gd name="T31" fmla="*/ 44 h 606"/>
                <a:gd name="T32" fmla="*/ 536 w 536"/>
                <a:gd name="T33" fmla="*/ 32 h 606"/>
                <a:gd name="T34" fmla="*/ 536 w 536"/>
                <a:gd name="T35" fmla="*/ 32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06">
                  <a:moveTo>
                    <a:pt x="536" y="32"/>
                  </a:moveTo>
                  <a:lnTo>
                    <a:pt x="208" y="9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2" y="48"/>
                  </a:lnTo>
                  <a:lnTo>
                    <a:pt x="10" y="122"/>
                  </a:lnTo>
                  <a:lnTo>
                    <a:pt x="4" y="300"/>
                  </a:lnTo>
                  <a:lnTo>
                    <a:pt x="0" y="464"/>
                  </a:lnTo>
                  <a:lnTo>
                    <a:pt x="0" y="538"/>
                  </a:lnTo>
                  <a:lnTo>
                    <a:pt x="472" y="606"/>
                  </a:lnTo>
                  <a:lnTo>
                    <a:pt x="472" y="606"/>
                  </a:lnTo>
                  <a:lnTo>
                    <a:pt x="484" y="512"/>
                  </a:lnTo>
                  <a:lnTo>
                    <a:pt x="506" y="324"/>
                  </a:lnTo>
                  <a:lnTo>
                    <a:pt x="528" y="132"/>
                  </a:lnTo>
                  <a:lnTo>
                    <a:pt x="534" y="66"/>
                  </a:lnTo>
                  <a:lnTo>
                    <a:pt x="536" y="44"/>
                  </a:lnTo>
                  <a:lnTo>
                    <a:pt x="536" y="32"/>
                  </a:lnTo>
                  <a:lnTo>
                    <a:pt x="536" y="32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7831362" y="4288156"/>
              <a:ext cx="825297" cy="383049"/>
            </a:xfrm>
            <a:custGeom>
              <a:avLst/>
              <a:gdLst>
                <a:gd name="T0" fmla="*/ 0 w 474"/>
                <a:gd name="T1" fmla="*/ 0 h 220"/>
                <a:gd name="T2" fmla="*/ 0 w 474"/>
                <a:gd name="T3" fmla="*/ 0 h 220"/>
                <a:gd name="T4" fmla="*/ 0 w 474"/>
                <a:gd name="T5" fmla="*/ 18 h 220"/>
                <a:gd name="T6" fmla="*/ 2 w 474"/>
                <a:gd name="T7" fmla="*/ 38 h 220"/>
                <a:gd name="T8" fmla="*/ 4 w 474"/>
                <a:gd name="T9" fmla="*/ 62 h 220"/>
                <a:gd name="T10" fmla="*/ 8 w 474"/>
                <a:gd name="T11" fmla="*/ 88 h 220"/>
                <a:gd name="T12" fmla="*/ 16 w 474"/>
                <a:gd name="T13" fmla="*/ 114 h 220"/>
                <a:gd name="T14" fmla="*/ 20 w 474"/>
                <a:gd name="T15" fmla="*/ 124 h 220"/>
                <a:gd name="T16" fmla="*/ 24 w 474"/>
                <a:gd name="T17" fmla="*/ 134 h 220"/>
                <a:gd name="T18" fmla="*/ 32 w 474"/>
                <a:gd name="T19" fmla="*/ 144 h 220"/>
                <a:gd name="T20" fmla="*/ 38 w 474"/>
                <a:gd name="T21" fmla="*/ 150 h 220"/>
                <a:gd name="T22" fmla="*/ 38 w 474"/>
                <a:gd name="T23" fmla="*/ 150 h 220"/>
                <a:gd name="T24" fmla="*/ 48 w 474"/>
                <a:gd name="T25" fmla="*/ 158 h 220"/>
                <a:gd name="T26" fmla="*/ 62 w 474"/>
                <a:gd name="T27" fmla="*/ 166 h 220"/>
                <a:gd name="T28" fmla="*/ 98 w 474"/>
                <a:gd name="T29" fmla="*/ 182 h 220"/>
                <a:gd name="T30" fmla="*/ 122 w 474"/>
                <a:gd name="T31" fmla="*/ 190 h 220"/>
                <a:gd name="T32" fmla="*/ 146 w 474"/>
                <a:gd name="T33" fmla="*/ 200 h 220"/>
                <a:gd name="T34" fmla="*/ 174 w 474"/>
                <a:gd name="T35" fmla="*/ 206 h 220"/>
                <a:gd name="T36" fmla="*/ 202 w 474"/>
                <a:gd name="T37" fmla="*/ 212 h 220"/>
                <a:gd name="T38" fmla="*/ 232 w 474"/>
                <a:gd name="T39" fmla="*/ 218 h 220"/>
                <a:gd name="T40" fmla="*/ 264 w 474"/>
                <a:gd name="T41" fmla="*/ 220 h 220"/>
                <a:gd name="T42" fmla="*/ 294 w 474"/>
                <a:gd name="T43" fmla="*/ 220 h 220"/>
                <a:gd name="T44" fmla="*/ 324 w 474"/>
                <a:gd name="T45" fmla="*/ 218 h 220"/>
                <a:gd name="T46" fmla="*/ 354 w 474"/>
                <a:gd name="T47" fmla="*/ 214 h 220"/>
                <a:gd name="T48" fmla="*/ 384 w 474"/>
                <a:gd name="T49" fmla="*/ 206 h 220"/>
                <a:gd name="T50" fmla="*/ 410 w 474"/>
                <a:gd name="T51" fmla="*/ 194 h 220"/>
                <a:gd name="T52" fmla="*/ 436 w 474"/>
                <a:gd name="T53" fmla="*/ 180 h 220"/>
                <a:gd name="T54" fmla="*/ 436 w 474"/>
                <a:gd name="T55" fmla="*/ 180 h 220"/>
                <a:gd name="T56" fmla="*/ 446 w 474"/>
                <a:gd name="T57" fmla="*/ 170 h 220"/>
                <a:gd name="T58" fmla="*/ 454 w 474"/>
                <a:gd name="T59" fmla="*/ 156 h 220"/>
                <a:gd name="T60" fmla="*/ 462 w 474"/>
                <a:gd name="T61" fmla="*/ 140 h 220"/>
                <a:gd name="T62" fmla="*/ 466 w 474"/>
                <a:gd name="T63" fmla="*/ 124 h 220"/>
                <a:gd name="T64" fmla="*/ 470 w 474"/>
                <a:gd name="T65" fmla="*/ 106 h 220"/>
                <a:gd name="T66" fmla="*/ 472 w 474"/>
                <a:gd name="T67" fmla="*/ 90 h 220"/>
                <a:gd name="T68" fmla="*/ 474 w 474"/>
                <a:gd name="T69" fmla="*/ 74 h 220"/>
                <a:gd name="T70" fmla="*/ 474 w 474"/>
                <a:gd name="T71" fmla="*/ 58 h 220"/>
                <a:gd name="T72" fmla="*/ 0 w 474"/>
                <a:gd name="T73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74" h="220"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2" y="38"/>
                  </a:lnTo>
                  <a:lnTo>
                    <a:pt x="4" y="62"/>
                  </a:lnTo>
                  <a:lnTo>
                    <a:pt x="8" y="88"/>
                  </a:lnTo>
                  <a:lnTo>
                    <a:pt x="16" y="114"/>
                  </a:lnTo>
                  <a:lnTo>
                    <a:pt x="20" y="124"/>
                  </a:lnTo>
                  <a:lnTo>
                    <a:pt x="24" y="134"/>
                  </a:lnTo>
                  <a:lnTo>
                    <a:pt x="32" y="144"/>
                  </a:lnTo>
                  <a:lnTo>
                    <a:pt x="38" y="150"/>
                  </a:lnTo>
                  <a:lnTo>
                    <a:pt x="38" y="150"/>
                  </a:lnTo>
                  <a:lnTo>
                    <a:pt x="48" y="158"/>
                  </a:lnTo>
                  <a:lnTo>
                    <a:pt x="62" y="166"/>
                  </a:lnTo>
                  <a:lnTo>
                    <a:pt x="98" y="182"/>
                  </a:lnTo>
                  <a:lnTo>
                    <a:pt x="122" y="190"/>
                  </a:lnTo>
                  <a:lnTo>
                    <a:pt x="146" y="200"/>
                  </a:lnTo>
                  <a:lnTo>
                    <a:pt x="174" y="206"/>
                  </a:lnTo>
                  <a:lnTo>
                    <a:pt x="202" y="212"/>
                  </a:lnTo>
                  <a:lnTo>
                    <a:pt x="232" y="218"/>
                  </a:lnTo>
                  <a:lnTo>
                    <a:pt x="264" y="220"/>
                  </a:lnTo>
                  <a:lnTo>
                    <a:pt x="294" y="220"/>
                  </a:lnTo>
                  <a:lnTo>
                    <a:pt x="324" y="218"/>
                  </a:lnTo>
                  <a:lnTo>
                    <a:pt x="354" y="214"/>
                  </a:lnTo>
                  <a:lnTo>
                    <a:pt x="384" y="206"/>
                  </a:lnTo>
                  <a:lnTo>
                    <a:pt x="410" y="194"/>
                  </a:lnTo>
                  <a:lnTo>
                    <a:pt x="436" y="180"/>
                  </a:lnTo>
                  <a:lnTo>
                    <a:pt x="436" y="180"/>
                  </a:lnTo>
                  <a:lnTo>
                    <a:pt x="446" y="170"/>
                  </a:lnTo>
                  <a:lnTo>
                    <a:pt x="454" y="156"/>
                  </a:lnTo>
                  <a:lnTo>
                    <a:pt x="462" y="140"/>
                  </a:lnTo>
                  <a:lnTo>
                    <a:pt x="466" y="124"/>
                  </a:lnTo>
                  <a:lnTo>
                    <a:pt x="470" y="106"/>
                  </a:lnTo>
                  <a:lnTo>
                    <a:pt x="472" y="90"/>
                  </a:lnTo>
                  <a:lnTo>
                    <a:pt x="474" y="74"/>
                  </a:lnTo>
                  <a:lnTo>
                    <a:pt x="474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7960205" y="2787299"/>
              <a:ext cx="264653" cy="69645"/>
            </a:xfrm>
            <a:custGeom>
              <a:avLst/>
              <a:gdLst>
                <a:gd name="T0" fmla="*/ 152 w 152"/>
                <a:gd name="T1" fmla="*/ 0 h 40"/>
                <a:gd name="T2" fmla="*/ 0 w 152"/>
                <a:gd name="T3" fmla="*/ 6 h 40"/>
                <a:gd name="T4" fmla="*/ 8 w 152"/>
                <a:gd name="T5" fmla="*/ 34 h 40"/>
                <a:gd name="T6" fmla="*/ 152 w 152"/>
                <a:gd name="T7" fmla="*/ 40 h 40"/>
                <a:gd name="T8" fmla="*/ 152 w 152"/>
                <a:gd name="T9" fmla="*/ 2 h 40"/>
                <a:gd name="T10" fmla="*/ 152 w 152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40">
                  <a:moveTo>
                    <a:pt x="152" y="0"/>
                  </a:moveTo>
                  <a:lnTo>
                    <a:pt x="0" y="6"/>
                  </a:lnTo>
                  <a:lnTo>
                    <a:pt x="8" y="34"/>
                  </a:lnTo>
                  <a:lnTo>
                    <a:pt x="152" y="40"/>
                  </a:lnTo>
                  <a:lnTo>
                    <a:pt x="152" y="2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7970653" y="2769887"/>
              <a:ext cx="261170" cy="66163"/>
            </a:xfrm>
            <a:custGeom>
              <a:avLst/>
              <a:gdLst>
                <a:gd name="T0" fmla="*/ 8 w 150"/>
                <a:gd name="T1" fmla="*/ 34 h 38"/>
                <a:gd name="T2" fmla="*/ 150 w 150"/>
                <a:gd name="T3" fmla="*/ 38 h 38"/>
                <a:gd name="T4" fmla="*/ 150 w 150"/>
                <a:gd name="T5" fmla="*/ 0 h 38"/>
                <a:gd name="T6" fmla="*/ 0 w 150"/>
                <a:gd name="T7" fmla="*/ 6 h 38"/>
                <a:gd name="T8" fmla="*/ 8 w 150"/>
                <a:gd name="T9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38">
                  <a:moveTo>
                    <a:pt x="8" y="34"/>
                  </a:moveTo>
                  <a:lnTo>
                    <a:pt x="150" y="38"/>
                  </a:lnTo>
                  <a:lnTo>
                    <a:pt x="150" y="0"/>
                  </a:lnTo>
                  <a:lnTo>
                    <a:pt x="0" y="6"/>
                  </a:lnTo>
                  <a:lnTo>
                    <a:pt x="8" y="34"/>
                  </a:lnTo>
                  <a:close/>
                </a:path>
              </a:pathLst>
            </a:custGeom>
            <a:solidFill>
              <a:srgbClr val="FDB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8336290" y="2794263"/>
              <a:ext cx="250723" cy="132326"/>
            </a:xfrm>
            <a:custGeom>
              <a:avLst/>
              <a:gdLst>
                <a:gd name="T0" fmla="*/ 0 w 144"/>
                <a:gd name="T1" fmla="*/ 36 h 76"/>
                <a:gd name="T2" fmla="*/ 128 w 144"/>
                <a:gd name="T3" fmla="*/ 76 h 76"/>
                <a:gd name="T4" fmla="*/ 144 w 144"/>
                <a:gd name="T5" fmla="*/ 54 h 76"/>
                <a:gd name="T6" fmla="*/ 12 w 144"/>
                <a:gd name="T7" fmla="*/ 0 h 76"/>
                <a:gd name="T8" fmla="*/ 0 w 144"/>
                <a:gd name="T9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76">
                  <a:moveTo>
                    <a:pt x="0" y="36"/>
                  </a:moveTo>
                  <a:lnTo>
                    <a:pt x="128" y="76"/>
                  </a:lnTo>
                  <a:lnTo>
                    <a:pt x="144" y="54"/>
                  </a:lnTo>
                  <a:lnTo>
                    <a:pt x="12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25" name="Freeform 31"/>
            <p:cNvSpPr>
              <a:spLocks/>
            </p:cNvSpPr>
            <p:nvPr/>
          </p:nvSpPr>
          <p:spPr bwMode="auto">
            <a:xfrm>
              <a:off x="8325843" y="2776852"/>
              <a:ext cx="250723" cy="128844"/>
            </a:xfrm>
            <a:custGeom>
              <a:avLst/>
              <a:gdLst>
                <a:gd name="T0" fmla="*/ 128 w 144"/>
                <a:gd name="T1" fmla="*/ 74 h 74"/>
                <a:gd name="T2" fmla="*/ 0 w 144"/>
                <a:gd name="T3" fmla="*/ 34 h 74"/>
                <a:gd name="T4" fmla="*/ 12 w 144"/>
                <a:gd name="T5" fmla="*/ 0 h 74"/>
                <a:gd name="T6" fmla="*/ 144 w 144"/>
                <a:gd name="T7" fmla="*/ 52 h 74"/>
                <a:gd name="T8" fmla="*/ 128 w 144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74">
                  <a:moveTo>
                    <a:pt x="128" y="74"/>
                  </a:moveTo>
                  <a:lnTo>
                    <a:pt x="0" y="34"/>
                  </a:lnTo>
                  <a:lnTo>
                    <a:pt x="12" y="0"/>
                  </a:lnTo>
                  <a:lnTo>
                    <a:pt x="144" y="52"/>
                  </a:lnTo>
                  <a:lnTo>
                    <a:pt x="128" y="74"/>
                  </a:lnTo>
                  <a:close/>
                </a:path>
              </a:pathLst>
            </a:custGeom>
            <a:solidFill>
              <a:srgbClr val="FDB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26" name="Freeform 35"/>
            <p:cNvSpPr>
              <a:spLocks/>
            </p:cNvSpPr>
            <p:nvPr/>
          </p:nvSpPr>
          <p:spPr bwMode="auto">
            <a:xfrm>
              <a:off x="8099496" y="2895249"/>
              <a:ext cx="52234" cy="104468"/>
            </a:xfrm>
            <a:custGeom>
              <a:avLst/>
              <a:gdLst>
                <a:gd name="T0" fmla="*/ 30 w 30"/>
                <a:gd name="T1" fmla="*/ 32 h 60"/>
                <a:gd name="T2" fmla="*/ 30 w 30"/>
                <a:gd name="T3" fmla="*/ 32 h 60"/>
                <a:gd name="T4" fmla="*/ 26 w 30"/>
                <a:gd name="T5" fmla="*/ 44 h 60"/>
                <a:gd name="T6" fmla="*/ 22 w 30"/>
                <a:gd name="T7" fmla="*/ 52 h 60"/>
                <a:gd name="T8" fmla="*/ 18 w 30"/>
                <a:gd name="T9" fmla="*/ 58 h 60"/>
                <a:gd name="T10" fmla="*/ 12 w 30"/>
                <a:gd name="T11" fmla="*/ 60 h 60"/>
                <a:gd name="T12" fmla="*/ 12 w 30"/>
                <a:gd name="T13" fmla="*/ 60 h 60"/>
                <a:gd name="T14" fmla="*/ 6 w 30"/>
                <a:gd name="T15" fmla="*/ 58 h 60"/>
                <a:gd name="T16" fmla="*/ 2 w 30"/>
                <a:gd name="T17" fmla="*/ 50 h 60"/>
                <a:gd name="T18" fmla="*/ 0 w 30"/>
                <a:gd name="T19" fmla="*/ 40 h 60"/>
                <a:gd name="T20" fmla="*/ 0 w 30"/>
                <a:gd name="T21" fmla="*/ 28 h 60"/>
                <a:gd name="T22" fmla="*/ 0 w 30"/>
                <a:gd name="T23" fmla="*/ 28 h 60"/>
                <a:gd name="T24" fmla="*/ 2 w 30"/>
                <a:gd name="T25" fmla="*/ 16 h 60"/>
                <a:gd name="T26" fmla="*/ 6 w 30"/>
                <a:gd name="T27" fmla="*/ 8 h 60"/>
                <a:gd name="T28" fmla="*/ 12 w 30"/>
                <a:gd name="T29" fmla="*/ 2 h 60"/>
                <a:gd name="T30" fmla="*/ 18 w 30"/>
                <a:gd name="T31" fmla="*/ 0 h 60"/>
                <a:gd name="T32" fmla="*/ 18 w 30"/>
                <a:gd name="T33" fmla="*/ 0 h 60"/>
                <a:gd name="T34" fmla="*/ 24 w 30"/>
                <a:gd name="T35" fmla="*/ 2 h 60"/>
                <a:gd name="T36" fmla="*/ 28 w 30"/>
                <a:gd name="T37" fmla="*/ 10 h 60"/>
                <a:gd name="T38" fmla="*/ 30 w 30"/>
                <a:gd name="T39" fmla="*/ 20 h 60"/>
                <a:gd name="T40" fmla="*/ 30 w 30"/>
                <a:gd name="T41" fmla="*/ 3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" h="60">
                  <a:moveTo>
                    <a:pt x="30" y="32"/>
                  </a:moveTo>
                  <a:lnTo>
                    <a:pt x="30" y="32"/>
                  </a:lnTo>
                  <a:lnTo>
                    <a:pt x="26" y="44"/>
                  </a:lnTo>
                  <a:lnTo>
                    <a:pt x="22" y="52"/>
                  </a:lnTo>
                  <a:lnTo>
                    <a:pt x="18" y="58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6" y="58"/>
                  </a:lnTo>
                  <a:lnTo>
                    <a:pt x="2" y="50"/>
                  </a:lnTo>
                  <a:lnTo>
                    <a:pt x="0" y="4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2"/>
                  </a:lnTo>
                  <a:lnTo>
                    <a:pt x="28" y="10"/>
                  </a:lnTo>
                  <a:lnTo>
                    <a:pt x="30" y="20"/>
                  </a:lnTo>
                  <a:lnTo>
                    <a:pt x="30" y="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27" name="Freeform 37"/>
            <p:cNvSpPr>
              <a:spLocks/>
            </p:cNvSpPr>
            <p:nvPr/>
          </p:nvSpPr>
          <p:spPr bwMode="auto">
            <a:xfrm>
              <a:off x="8099496" y="2895249"/>
              <a:ext cx="52234" cy="104468"/>
            </a:xfrm>
            <a:custGeom>
              <a:avLst/>
              <a:gdLst>
                <a:gd name="T0" fmla="*/ 30 w 30"/>
                <a:gd name="T1" fmla="*/ 32 h 60"/>
                <a:gd name="T2" fmla="*/ 30 w 30"/>
                <a:gd name="T3" fmla="*/ 32 h 60"/>
                <a:gd name="T4" fmla="*/ 26 w 30"/>
                <a:gd name="T5" fmla="*/ 44 h 60"/>
                <a:gd name="T6" fmla="*/ 22 w 30"/>
                <a:gd name="T7" fmla="*/ 52 h 60"/>
                <a:gd name="T8" fmla="*/ 18 w 30"/>
                <a:gd name="T9" fmla="*/ 58 h 60"/>
                <a:gd name="T10" fmla="*/ 12 w 30"/>
                <a:gd name="T11" fmla="*/ 60 h 60"/>
                <a:gd name="T12" fmla="*/ 12 w 30"/>
                <a:gd name="T13" fmla="*/ 60 h 60"/>
                <a:gd name="T14" fmla="*/ 6 w 30"/>
                <a:gd name="T15" fmla="*/ 58 h 60"/>
                <a:gd name="T16" fmla="*/ 2 w 30"/>
                <a:gd name="T17" fmla="*/ 50 h 60"/>
                <a:gd name="T18" fmla="*/ 0 w 30"/>
                <a:gd name="T19" fmla="*/ 40 h 60"/>
                <a:gd name="T20" fmla="*/ 0 w 30"/>
                <a:gd name="T21" fmla="*/ 28 h 60"/>
                <a:gd name="T22" fmla="*/ 0 w 30"/>
                <a:gd name="T23" fmla="*/ 28 h 60"/>
                <a:gd name="T24" fmla="*/ 2 w 30"/>
                <a:gd name="T25" fmla="*/ 16 h 60"/>
                <a:gd name="T26" fmla="*/ 6 w 30"/>
                <a:gd name="T27" fmla="*/ 8 h 60"/>
                <a:gd name="T28" fmla="*/ 12 w 30"/>
                <a:gd name="T29" fmla="*/ 2 h 60"/>
                <a:gd name="T30" fmla="*/ 18 w 30"/>
                <a:gd name="T31" fmla="*/ 0 h 60"/>
                <a:gd name="T32" fmla="*/ 18 w 30"/>
                <a:gd name="T33" fmla="*/ 0 h 60"/>
                <a:gd name="T34" fmla="*/ 24 w 30"/>
                <a:gd name="T35" fmla="*/ 2 h 60"/>
                <a:gd name="T36" fmla="*/ 28 w 30"/>
                <a:gd name="T37" fmla="*/ 10 h 60"/>
                <a:gd name="T38" fmla="*/ 30 w 30"/>
                <a:gd name="T39" fmla="*/ 20 h 60"/>
                <a:gd name="T40" fmla="*/ 30 w 30"/>
                <a:gd name="T41" fmla="*/ 3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" h="60">
                  <a:moveTo>
                    <a:pt x="30" y="32"/>
                  </a:moveTo>
                  <a:lnTo>
                    <a:pt x="30" y="32"/>
                  </a:lnTo>
                  <a:lnTo>
                    <a:pt x="26" y="44"/>
                  </a:lnTo>
                  <a:lnTo>
                    <a:pt x="22" y="52"/>
                  </a:lnTo>
                  <a:lnTo>
                    <a:pt x="18" y="58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6" y="58"/>
                  </a:lnTo>
                  <a:lnTo>
                    <a:pt x="2" y="50"/>
                  </a:lnTo>
                  <a:lnTo>
                    <a:pt x="0" y="4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2"/>
                  </a:lnTo>
                  <a:lnTo>
                    <a:pt x="28" y="10"/>
                  </a:lnTo>
                  <a:lnTo>
                    <a:pt x="30" y="20"/>
                  </a:lnTo>
                  <a:lnTo>
                    <a:pt x="30" y="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28" name="Freeform 39"/>
            <p:cNvSpPr>
              <a:spLocks/>
            </p:cNvSpPr>
            <p:nvPr/>
          </p:nvSpPr>
          <p:spPr bwMode="auto">
            <a:xfrm>
              <a:off x="8364148" y="2919625"/>
              <a:ext cx="52234" cy="104468"/>
            </a:xfrm>
            <a:custGeom>
              <a:avLst/>
              <a:gdLst>
                <a:gd name="T0" fmla="*/ 28 w 30"/>
                <a:gd name="T1" fmla="*/ 32 h 60"/>
                <a:gd name="T2" fmla="*/ 28 w 30"/>
                <a:gd name="T3" fmla="*/ 32 h 60"/>
                <a:gd name="T4" fmla="*/ 26 w 30"/>
                <a:gd name="T5" fmla="*/ 44 h 60"/>
                <a:gd name="T6" fmla="*/ 22 w 30"/>
                <a:gd name="T7" fmla="*/ 52 h 60"/>
                <a:gd name="T8" fmla="*/ 18 w 30"/>
                <a:gd name="T9" fmla="*/ 58 h 60"/>
                <a:gd name="T10" fmla="*/ 12 w 30"/>
                <a:gd name="T11" fmla="*/ 60 h 60"/>
                <a:gd name="T12" fmla="*/ 12 w 30"/>
                <a:gd name="T13" fmla="*/ 60 h 60"/>
                <a:gd name="T14" fmla="*/ 6 w 30"/>
                <a:gd name="T15" fmla="*/ 58 h 60"/>
                <a:gd name="T16" fmla="*/ 2 w 30"/>
                <a:gd name="T17" fmla="*/ 50 h 60"/>
                <a:gd name="T18" fmla="*/ 0 w 30"/>
                <a:gd name="T19" fmla="*/ 40 h 60"/>
                <a:gd name="T20" fmla="*/ 0 w 30"/>
                <a:gd name="T21" fmla="*/ 28 h 60"/>
                <a:gd name="T22" fmla="*/ 0 w 30"/>
                <a:gd name="T23" fmla="*/ 28 h 60"/>
                <a:gd name="T24" fmla="*/ 2 w 30"/>
                <a:gd name="T25" fmla="*/ 16 h 60"/>
                <a:gd name="T26" fmla="*/ 6 w 30"/>
                <a:gd name="T27" fmla="*/ 8 h 60"/>
                <a:gd name="T28" fmla="*/ 12 w 30"/>
                <a:gd name="T29" fmla="*/ 2 h 60"/>
                <a:gd name="T30" fmla="*/ 18 w 30"/>
                <a:gd name="T31" fmla="*/ 0 h 60"/>
                <a:gd name="T32" fmla="*/ 18 w 30"/>
                <a:gd name="T33" fmla="*/ 0 h 60"/>
                <a:gd name="T34" fmla="*/ 24 w 30"/>
                <a:gd name="T35" fmla="*/ 2 h 60"/>
                <a:gd name="T36" fmla="*/ 28 w 30"/>
                <a:gd name="T37" fmla="*/ 10 h 60"/>
                <a:gd name="T38" fmla="*/ 30 w 30"/>
                <a:gd name="T39" fmla="*/ 20 h 60"/>
                <a:gd name="T40" fmla="*/ 28 w 30"/>
                <a:gd name="T41" fmla="*/ 3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" h="60">
                  <a:moveTo>
                    <a:pt x="28" y="32"/>
                  </a:moveTo>
                  <a:lnTo>
                    <a:pt x="28" y="32"/>
                  </a:lnTo>
                  <a:lnTo>
                    <a:pt x="26" y="44"/>
                  </a:lnTo>
                  <a:lnTo>
                    <a:pt x="22" y="52"/>
                  </a:lnTo>
                  <a:lnTo>
                    <a:pt x="18" y="58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6" y="58"/>
                  </a:lnTo>
                  <a:lnTo>
                    <a:pt x="2" y="50"/>
                  </a:lnTo>
                  <a:lnTo>
                    <a:pt x="0" y="4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2"/>
                  </a:lnTo>
                  <a:lnTo>
                    <a:pt x="28" y="10"/>
                  </a:lnTo>
                  <a:lnTo>
                    <a:pt x="30" y="20"/>
                  </a:lnTo>
                  <a:lnTo>
                    <a:pt x="28" y="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29" name="Freeform 41"/>
            <p:cNvSpPr>
              <a:spLocks/>
            </p:cNvSpPr>
            <p:nvPr/>
          </p:nvSpPr>
          <p:spPr bwMode="auto">
            <a:xfrm>
              <a:off x="8364148" y="2919625"/>
              <a:ext cx="52234" cy="104468"/>
            </a:xfrm>
            <a:custGeom>
              <a:avLst/>
              <a:gdLst>
                <a:gd name="T0" fmla="*/ 28 w 30"/>
                <a:gd name="T1" fmla="*/ 32 h 60"/>
                <a:gd name="T2" fmla="*/ 28 w 30"/>
                <a:gd name="T3" fmla="*/ 32 h 60"/>
                <a:gd name="T4" fmla="*/ 26 w 30"/>
                <a:gd name="T5" fmla="*/ 44 h 60"/>
                <a:gd name="T6" fmla="*/ 22 w 30"/>
                <a:gd name="T7" fmla="*/ 52 h 60"/>
                <a:gd name="T8" fmla="*/ 18 w 30"/>
                <a:gd name="T9" fmla="*/ 58 h 60"/>
                <a:gd name="T10" fmla="*/ 12 w 30"/>
                <a:gd name="T11" fmla="*/ 60 h 60"/>
                <a:gd name="T12" fmla="*/ 12 w 30"/>
                <a:gd name="T13" fmla="*/ 60 h 60"/>
                <a:gd name="T14" fmla="*/ 6 w 30"/>
                <a:gd name="T15" fmla="*/ 58 h 60"/>
                <a:gd name="T16" fmla="*/ 2 w 30"/>
                <a:gd name="T17" fmla="*/ 50 h 60"/>
                <a:gd name="T18" fmla="*/ 0 w 30"/>
                <a:gd name="T19" fmla="*/ 40 h 60"/>
                <a:gd name="T20" fmla="*/ 0 w 30"/>
                <a:gd name="T21" fmla="*/ 28 h 60"/>
                <a:gd name="T22" fmla="*/ 0 w 30"/>
                <a:gd name="T23" fmla="*/ 28 h 60"/>
                <a:gd name="T24" fmla="*/ 2 w 30"/>
                <a:gd name="T25" fmla="*/ 16 h 60"/>
                <a:gd name="T26" fmla="*/ 6 w 30"/>
                <a:gd name="T27" fmla="*/ 8 h 60"/>
                <a:gd name="T28" fmla="*/ 12 w 30"/>
                <a:gd name="T29" fmla="*/ 2 h 60"/>
                <a:gd name="T30" fmla="*/ 18 w 30"/>
                <a:gd name="T31" fmla="*/ 0 h 60"/>
                <a:gd name="T32" fmla="*/ 18 w 30"/>
                <a:gd name="T33" fmla="*/ 0 h 60"/>
                <a:gd name="T34" fmla="*/ 24 w 30"/>
                <a:gd name="T35" fmla="*/ 2 h 60"/>
                <a:gd name="T36" fmla="*/ 28 w 30"/>
                <a:gd name="T37" fmla="*/ 10 h 60"/>
                <a:gd name="T38" fmla="*/ 30 w 30"/>
                <a:gd name="T39" fmla="*/ 20 h 60"/>
                <a:gd name="T40" fmla="*/ 28 w 30"/>
                <a:gd name="T41" fmla="*/ 3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" h="60">
                  <a:moveTo>
                    <a:pt x="28" y="32"/>
                  </a:moveTo>
                  <a:lnTo>
                    <a:pt x="28" y="32"/>
                  </a:lnTo>
                  <a:lnTo>
                    <a:pt x="26" y="44"/>
                  </a:lnTo>
                  <a:lnTo>
                    <a:pt x="22" y="52"/>
                  </a:lnTo>
                  <a:lnTo>
                    <a:pt x="18" y="58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6" y="58"/>
                  </a:lnTo>
                  <a:lnTo>
                    <a:pt x="2" y="50"/>
                  </a:lnTo>
                  <a:lnTo>
                    <a:pt x="0" y="4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2"/>
                  </a:lnTo>
                  <a:lnTo>
                    <a:pt x="28" y="10"/>
                  </a:lnTo>
                  <a:lnTo>
                    <a:pt x="30" y="20"/>
                  </a:lnTo>
                  <a:lnTo>
                    <a:pt x="28" y="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0" name="Freeform 43"/>
            <p:cNvSpPr>
              <a:spLocks/>
            </p:cNvSpPr>
            <p:nvPr/>
          </p:nvSpPr>
          <p:spPr bwMode="auto">
            <a:xfrm>
              <a:off x="7974135" y="3072845"/>
              <a:ext cx="539751" cy="295993"/>
            </a:xfrm>
            <a:custGeom>
              <a:avLst/>
              <a:gdLst>
                <a:gd name="T0" fmla="*/ 12 w 310"/>
                <a:gd name="T1" fmla="*/ 0 h 170"/>
                <a:gd name="T2" fmla="*/ 12 w 310"/>
                <a:gd name="T3" fmla="*/ 0 h 170"/>
                <a:gd name="T4" fmla="*/ 10 w 310"/>
                <a:gd name="T5" fmla="*/ 4 h 170"/>
                <a:gd name="T6" fmla="*/ 10 w 310"/>
                <a:gd name="T7" fmla="*/ 12 h 170"/>
                <a:gd name="T8" fmla="*/ 12 w 310"/>
                <a:gd name="T9" fmla="*/ 24 h 170"/>
                <a:gd name="T10" fmla="*/ 16 w 310"/>
                <a:gd name="T11" fmla="*/ 32 h 170"/>
                <a:gd name="T12" fmla="*/ 20 w 310"/>
                <a:gd name="T13" fmla="*/ 40 h 170"/>
                <a:gd name="T14" fmla="*/ 26 w 310"/>
                <a:gd name="T15" fmla="*/ 46 h 170"/>
                <a:gd name="T16" fmla="*/ 36 w 310"/>
                <a:gd name="T17" fmla="*/ 54 h 170"/>
                <a:gd name="T18" fmla="*/ 46 w 310"/>
                <a:gd name="T19" fmla="*/ 62 h 170"/>
                <a:gd name="T20" fmla="*/ 60 w 310"/>
                <a:gd name="T21" fmla="*/ 70 h 170"/>
                <a:gd name="T22" fmla="*/ 78 w 310"/>
                <a:gd name="T23" fmla="*/ 76 h 170"/>
                <a:gd name="T24" fmla="*/ 100 w 310"/>
                <a:gd name="T25" fmla="*/ 82 h 170"/>
                <a:gd name="T26" fmla="*/ 124 w 310"/>
                <a:gd name="T27" fmla="*/ 86 h 170"/>
                <a:gd name="T28" fmla="*/ 154 w 310"/>
                <a:gd name="T29" fmla="*/ 90 h 170"/>
                <a:gd name="T30" fmla="*/ 154 w 310"/>
                <a:gd name="T31" fmla="*/ 90 h 170"/>
                <a:gd name="T32" fmla="*/ 182 w 310"/>
                <a:gd name="T33" fmla="*/ 92 h 170"/>
                <a:gd name="T34" fmla="*/ 206 w 310"/>
                <a:gd name="T35" fmla="*/ 92 h 170"/>
                <a:gd name="T36" fmla="*/ 226 w 310"/>
                <a:gd name="T37" fmla="*/ 90 h 170"/>
                <a:gd name="T38" fmla="*/ 242 w 310"/>
                <a:gd name="T39" fmla="*/ 86 h 170"/>
                <a:gd name="T40" fmla="*/ 258 w 310"/>
                <a:gd name="T41" fmla="*/ 82 h 170"/>
                <a:gd name="T42" fmla="*/ 270 w 310"/>
                <a:gd name="T43" fmla="*/ 76 h 170"/>
                <a:gd name="T44" fmla="*/ 278 w 310"/>
                <a:gd name="T45" fmla="*/ 70 h 170"/>
                <a:gd name="T46" fmla="*/ 286 w 310"/>
                <a:gd name="T47" fmla="*/ 64 h 170"/>
                <a:gd name="T48" fmla="*/ 292 w 310"/>
                <a:gd name="T49" fmla="*/ 56 h 170"/>
                <a:gd name="T50" fmla="*/ 296 w 310"/>
                <a:gd name="T51" fmla="*/ 50 h 170"/>
                <a:gd name="T52" fmla="*/ 300 w 310"/>
                <a:gd name="T53" fmla="*/ 38 h 170"/>
                <a:gd name="T54" fmla="*/ 300 w 310"/>
                <a:gd name="T55" fmla="*/ 28 h 170"/>
                <a:gd name="T56" fmla="*/ 300 w 310"/>
                <a:gd name="T57" fmla="*/ 24 h 170"/>
                <a:gd name="T58" fmla="*/ 300 w 310"/>
                <a:gd name="T59" fmla="*/ 24 h 170"/>
                <a:gd name="T60" fmla="*/ 306 w 310"/>
                <a:gd name="T61" fmla="*/ 40 h 170"/>
                <a:gd name="T62" fmla="*/ 308 w 310"/>
                <a:gd name="T63" fmla="*/ 54 h 170"/>
                <a:gd name="T64" fmla="*/ 310 w 310"/>
                <a:gd name="T65" fmla="*/ 68 h 170"/>
                <a:gd name="T66" fmla="*/ 310 w 310"/>
                <a:gd name="T67" fmla="*/ 82 h 170"/>
                <a:gd name="T68" fmla="*/ 306 w 310"/>
                <a:gd name="T69" fmla="*/ 96 h 170"/>
                <a:gd name="T70" fmla="*/ 302 w 310"/>
                <a:gd name="T71" fmla="*/ 110 h 170"/>
                <a:gd name="T72" fmla="*/ 296 w 310"/>
                <a:gd name="T73" fmla="*/ 120 h 170"/>
                <a:gd name="T74" fmla="*/ 288 w 310"/>
                <a:gd name="T75" fmla="*/ 132 h 170"/>
                <a:gd name="T76" fmla="*/ 278 w 310"/>
                <a:gd name="T77" fmla="*/ 142 h 170"/>
                <a:gd name="T78" fmla="*/ 266 w 310"/>
                <a:gd name="T79" fmla="*/ 150 h 170"/>
                <a:gd name="T80" fmla="*/ 252 w 310"/>
                <a:gd name="T81" fmla="*/ 158 h 170"/>
                <a:gd name="T82" fmla="*/ 234 w 310"/>
                <a:gd name="T83" fmla="*/ 162 h 170"/>
                <a:gd name="T84" fmla="*/ 216 w 310"/>
                <a:gd name="T85" fmla="*/ 166 h 170"/>
                <a:gd name="T86" fmla="*/ 196 w 310"/>
                <a:gd name="T87" fmla="*/ 170 h 170"/>
                <a:gd name="T88" fmla="*/ 174 w 310"/>
                <a:gd name="T89" fmla="*/ 170 h 170"/>
                <a:gd name="T90" fmla="*/ 148 w 310"/>
                <a:gd name="T91" fmla="*/ 168 h 170"/>
                <a:gd name="T92" fmla="*/ 148 w 310"/>
                <a:gd name="T93" fmla="*/ 168 h 170"/>
                <a:gd name="T94" fmla="*/ 124 w 310"/>
                <a:gd name="T95" fmla="*/ 164 h 170"/>
                <a:gd name="T96" fmla="*/ 102 w 310"/>
                <a:gd name="T97" fmla="*/ 158 h 170"/>
                <a:gd name="T98" fmla="*/ 82 w 310"/>
                <a:gd name="T99" fmla="*/ 152 h 170"/>
                <a:gd name="T100" fmla="*/ 64 w 310"/>
                <a:gd name="T101" fmla="*/ 144 h 170"/>
                <a:gd name="T102" fmla="*/ 50 w 310"/>
                <a:gd name="T103" fmla="*/ 134 h 170"/>
                <a:gd name="T104" fmla="*/ 36 w 310"/>
                <a:gd name="T105" fmla="*/ 124 h 170"/>
                <a:gd name="T106" fmla="*/ 26 w 310"/>
                <a:gd name="T107" fmla="*/ 114 h 170"/>
                <a:gd name="T108" fmla="*/ 16 w 310"/>
                <a:gd name="T109" fmla="*/ 102 h 170"/>
                <a:gd name="T110" fmla="*/ 10 w 310"/>
                <a:gd name="T111" fmla="*/ 90 h 170"/>
                <a:gd name="T112" fmla="*/ 4 w 310"/>
                <a:gd name="T113" fmla="*/ 76 h 170"/>
                <a:gd name="T114" fmla="*/ 0 w 310"/>
                <a:gd name="T115" fmla="*/ 64 h 170"/>
                <a:gd name="T116" fmla="*/ 0 w 310"/>
                <a:gd name="T117" fmla="*/ 50 h 170"/>
                <a:gd name="T118" fmla="*/ 0 w 310"/>
                <a:gd name="T119" fmla="*/ 38 h 170"/>
                <a:gd name="T120" fmla="*/ 2 w 310"/>
                <a:gd name="T121" fmla="*/ 24 h 170"/>
                <a:gd name="T122" fmla="*/ 6 w 310"/>
                <a:gd name="T123" fmla="*/ 12 h 170"/>
                <a:gd name="T124" fmla="*/ 12 w 310"/>
                <a:gd name="T125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0" h="170">
                  <a:moveTo>
                    <a:pt x="12" y="0"/>
                  </a:moveTo>
                  <a:lnTo>
                    <a:pt x="12" y="0"/>
                  </a:lnTo>
                  <a:lnTo>
                    <a:pt x="10" y="4"/>
                  </a:lnTo>
                  <a:lnTo>
                    <a:pt x="10" y="12"/>
                  </a:lnTo>
                  <a:lnTo>
                    <a:pt x="12" y="24"/>
                  </a:lnTo>
                  <a:lnTo>
                    <a:pt x="16" y="32"/>
                  </a:lnTo>
                  <a:lnTo>
                    <a:pt x="20" y="40"/>
                  </a:lnTo>
                  <a:lnTo>
                    <a:pt x="26" y="46"/>
                  </a:lnTo>
                  <a:lnTo>
                    <a:pt x="36" y="54"/>
                  </a:lnTo>
                  <a:lnTo>
                    <a:pt x="46" y="62"/>
                  </a:lnTo>
                  <a:lnTo>
                    <a:pt x="60" y="70"/>
                  </a:lnTo>
                  <a:lnTo>
                    <a:pt x="78" y="76"/>
                  </a:lnTo>
                  <a:lnTo>
                    <a:pt x="100" y="82"/>
                  </a:lnTo>
                  <a:lnTo>
                    <a:pt x="124" y="86"/>
                  </a:lnTo>
                  <a:lnTo>
                    <a:pt x="154" y="90"/>
                  </a:lnTo>
                  <a:lnTo>
                    <a:pt x="154" y="90"/>
                  </a:lnTo>
                  <a:lnTo>
                    <a:pt x="182" y="92"/>
                  </a:lnTo>
                  <a:lnTo>
                    <a:pt x="206" y="92"/>
                  </a:lnTo>
                  <a:lnTo>
                    <a:pt x="226" y="90"/>
                  </a:lnTo>
                  <a:lnTo>
                    <a:pt x="242" y="86"/>
                  </a:lnTo>
                  <a:lnTo>
                    <a:pt x="258" y="82"/>
                  </a:lnTo>
                  <a:lnTo>
                    <a:pt x="270" y="76"/>
                  </a:lnTo>
                  <a:lnTo>
                    <a:pt x="278" y="70"/>
                  </a:lnTo>
                  <a:lnTo>
                    <a:pt x="286" y="64"/>
                  </a:lnTo>
                  <a:lnTo>
                    <a:pt x="292" y="56"/>
                  </a:lnTo>
                  <a:lnTo>
                    <a:pt x="296" y="50"/>
                  </a:lnTo>
                  <a:lnTo>
                    <a:pt x="300" y="38"/>
                  </a:lnTo>
                  <a:lnTo>
                    <a:pt x="300" y="28"/>
                  </a:lnTo>
                  <a:lnTo>
                    <a:pt x="300" y="24"/>
                  </a:lnTo>
                  <a:lnTo>
                    <a:pt x="300" y="24"/>
                  </a:lnTo>
                  <a:lnTo>
                    <a:pt x="306" y="40"/>
                  </a:lnTo>
                  <a:lnTo>
                    <a:pt x="308" y="54"/>
                  </a:lnTo>
                  <a:lnTo>
                    <a:pt x="310" y="68"/>
                  </a:lnTo>
                  <a:lnTo>
                    <a:pt x="310" y="82"/>
                  </a:lnTo>
                  <a:lnTo>
                    <a:pt x="306" y="96"/>
                  </a:lnTo>
                  <a:lnTo>
                    <a:pt x="302" y="110"/>
                  </a:lnTo>
                  <a:lnTo>
                    <a:pt x="296" y="120"/>
                  </a:lnTo>
                  <a:lnTo>
                    <a:pt x="288" y="132"/>
                  </a:lnTo>
                  <a:lnTo>
                    <a:pt x="278" y="142"/>
                  </a:lnTo>
                  <a:lnTo>
                    <a:pt x="266" y="150"/>
                  </a:lnTo>
                  <a:lnTo>
                    <a:pt x="252" y="158"/>
                  </a:lnTo>
                  <a:lnTo>
                    <a:pt x="234" y="162"/>
                  </a:lnTo>
                  <a:lnTo>
                    <a:pt x="216" y="166"/>
                  </a:lnTo>
                  <a:lnTo>
                    <a:pt x="196" y="170"/>
                  </a:lnTo>
                  <a:lnTo>
                    <a:pt x="174" y="170"/>
                  </a:lnTo>
                  <a:lnTo>
                    <a:pt x="148" y="168"/>
                  </a:lnTo>
                  <a:lnTo>
                    <a:pt x="148" y="168"/>
                  </a:lnTo>
                  <a:lnTo>
                    <a:pt x="124" y="164"/>
                  </a:lnTo>
                  <a:lnTo>
                    <a:pt x="102" y="158"/>
                  </a:lnTo>
                  <a:lnTo>
                    <a:pt x="82" y="152"/>
                  </a:lnTo>
                  <a:lnTo>
                    <a:pt x="64" y="144"/>
                  </a:lnTo>
                  <a:lnTo>
                    <a:pt x="50" y="134"/>
                  </a:lnTo>
                  <a:lnTo>
                    <a:pt x="36" y="124"/>
                  </a:lnTo>
                  <a:lnTo>
                    <a:pt x="26" y="114"/>
                  </a:lnTo>
                  <a:lnTo>
                    <a:pt x="16" y="102"/>
                  </a:lnTo>
                  <a:lnTo>
                    <a:pt x="10" y="90"/>
                  </a:lnTo>
                  <a:lnTo>
                    <a:pt x="4" y="76"/>
                  </a:lnTo>
                  <a:lnTo>
                    <a:pt x="0" y="64"/>
                  </a:lnTo>
                  <a:lnTo>
                    <a:pt x="0" y="50"/>
                  </a:lnTo>
                  <a:lnTo>
                    <a:pt x="0" y="38"/>
                  </a:lnTo>
                  <a:lnTo>
                    <a:pt x="2" y="24"/>
                  </a:lnTo>
                  <a:lnTo>
                    <a:pt x="6" y="12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1" name="Freeform 45"/>
            <p:cNvSpPr>
              <a:spLocks/>
            </p:cNvSpPr>
            <p:nvPr/>
          </p:nvSpPr>
          <p:spPr bwMode="auto">
            <a:xfrm>
              <a:off x="7974135" y="3072845"/>
              <a:ext cx="539751" cy="295993"/>
            </a:xfrm>
            <a:custGeom>
              <a:avLst/>
              <a:gdLst>
                <a:gd name="T0" fmla="*/ 12 w 310"/>
                <a:gd name="T1" fmla="*/ 0 h 170"/>
                <a:gd name="T2" fmla="*/ 12 w 310"/>
                <a:gd name="T3" fmla="*/ 0 h 170"/>
                <a:gd name="T4" fmla="*/ 10 w 310"/>
                <a:gd name="T5" fmla="*/ 4 h 170"/>
                <a:gd name="T6" fmla="*/ 10 w 310"/>
                <a:gd name="T7" fmla="*/ 12 h 170"/>
                <a:gd name="T8" fmla="*/ 12 w 310"/>
                <a:gd name="T9" fmla="*/ 24 h 170"/>
                <a:gd name="T10" fmla="*/ 16 w 310"/>
                <a:gd name="T11" fmla="*/ 32 h 170"/>
                <a:gd name="T12" fmla="*/ 20 w 310"/>
                <a:gd name="T13" fmla="*/ 40 h 170"/>
                <a:gd name="T14" fmla="*/ 26 w 310"/>
                <a:gd name="T15" fmla="*/ 46 h 170"/>
                <a:gd name="T16" fmla="*/ 36 w 310"/>
                <a:gd name="T17" fmla="*/ 54 h 170"/>
                <a:gd name="T18" fmla="*/ 46 w 310"/>
                <a:gd name="T19" fmla="*/ 62 h 170"/>
                <a:gd name="T20" fmla="*/ 60 w 310"/>
                <a:gd name="T21" fmla="*/ 70 h 170"/>
                <a:gd name="T22" fmla="*/ 78 w 310"/>
                <a:gd name="T23" fmla="*/ 76 h 170"/>
                <a:gd name="T24" fmla="*/ 100 w 310"/>
                <a:gd name="T25" fmla="*/ 82 h 170"/>
                <a:gd name="T26" fmla="*/ 124 w 310"/>
                <a:gd name="T27" fmla="*/ 86 h 170"/>
                <a:gd name="T28" fmla="*/ 154 w 310"/>
                <a:gd name="T29" fmla="*/ 90 h 170"/>
                <a:gd name="T30" fmla="*/ 154 w 310"/>
                <a:gd name="T31" fmla="*/ 90 h 170"/>
                <a:gd name="T32" fmla="*/ 182 w 310"/>
                <a:gd name="T33" fmla="*/ 92 h 170"/>
                <a:gd name="T34" fmla="*/ 206 w 310"/>
                <a:gd name="T35" fmla="*/ 92 h 170"/>
                <a:gd name="T36" fmla="*/ 226 w 310"/>
                <a:gd name="T37" fmla="*/ 90 h 170"/>
                <a:gd name="T38" fmla="*/ 242 w 310"/>
                <a:gd name="T39" fmla="*/ 86 h 170"/>
                <a:gd name="T40" fmla="*/ 258 w 310"/>
                <a:gd name="T41" fmla="*/ 82 h 170"/>
                <a:gd name="T42" fmla="*/ 270 w 310"/>
                <a:gd name="T43" fmla="*/ 76 h 170"/>
                <a:gd name="T44" fmla="*/ 278 w 310"/>
                <a:gd name="T45" fmla="*/ 70 h 170"/>
                <a:gd name="T46" fmla="*/ 286 w 310"/>
                <a:gd name="T47" fmla="*/ 64 h 170"/>
                <a:gd name="T48" fmla="*/ 292 w 310"/>
                <a:gd name="T49" fmla="*/ 56 h 170"/>
                <a:gd name="T50" fmla="*/ 296 w 310"/>
                <a:gd name="T51" fmla="*/ 50 h 170"/>
                <a:gd name="T52" fmla="*/ 300 w 310"/>
                <a:gd name="T53" fmla="*/ 38 h 170"/>
                <a:gd name="T54" fmla="*/ 300 w 310"/>
                <a:gd name="T55" fmla="*/ 28 h 170"/>
                <a:gd name="T56" fmla="*/ 300 w 310"/>
                <a:gd name="T57" fmla="*/ 24 h 170"/>
                <a:gd name="T58" fmla="*/ 300 w 310"/>
                <a:gd name="T59" fmla="*/ 24 h 170"/>
                <a:gd name="T60" fmla="*/ 306 w 310"/>
                <a:gd name="T61" fmla="*/ 40 h 170"/>
                <a:gd name="T62" fmla="*/ 308 w 310"/>
                <a:gd name="T63" fmla="*/ 54 h 170"/>
                <a:gd name="T64" fmla="*/ 310 w 310"/>
                <a:gd name="T65" fmla="*/ 68 h 170"/>
                <a:gd name="T66" fmla="*/ 310 w 310"/>
                <a:gd name="T67" fmla="*/ 82 h 170"/>
                <a:gd name="T68" fmla="*/ 306 w 310"/>
                <a:gd name="T69" fmla="*/ 96 h 170"/>
                <a:gd name="T70" fmla="*/ 302 w 310"/>
                <a:gd name="T71" fmla="*/ 110 h 170"/>
                <a:gd name="T72" fmla="*/ 296 w 310"/>
                <a:gd name="T73" fmla="*/ 120 h 170"/>
                <a:gd name="T74" fmla="*/ 288 w 310"/>
                <a:gd name="T75" fmla="*/ 132 h 170"/>
                <a:gd name="T76" fmla="*/ 278 w 310"/>
                <a:gd name="T77" fmla="*/ 142 h 170"/>
                <a:gd name="T78" fmla="*/ 266 w 310"/>
                <a:gd name="T79" fmla="*/ 150 h 170"/>
                <a:gd name="T80" fmla="*/ 252 w 310"/>
                <a:gd name="T81" fmla="*/ 158 h 170"/>
                <a:gd name="T82" fmla="*/ 234 w 310"/>
                <a:gd name="T83" fmla="*/ 162 h 170"/>
                <a:gd name="T84" fmla="*/ 216 w 310"/>
                <a:gd name="T85" fmla="*/ 166 h 170"/>
                <a:gd name="T86" fmla="*/ 196 w 310"/>
                <a:gd name="T87" fmla="*/ 170 h 170"/>
                <a:gd name="T88" fmla="*/ 174 w 310"/>
                <a:gd name="T89" fmla="*/ 170 h 170"/>
                <a:gd name="T90" fmla="*/ 148 w 310"/>
                <a:gd name="T91" fmla="*/ 168 h 170"/>
                <a:gd name="T92" fmla="*/ 148 w 310"/>
                <a:gd name="T93" fmla="*/ 168 h 170"/>
                <a:gd name="T94" fmla="*/ 124 w 310"/>
                <a:gd name="T95" fmla="*/ 164 h 170"/>
                <a:gd name="T96" fmla="*/ 102 w 310"/>
                <a:gd name="T97" fmla="*/ 158 h 170"/>
                <a:gd name="T98" fmla="*/ 82 w 310"/>
                <a:gd name="T99" fmla="*/ 152 h 170"/>
                <a:gd name="T100" fmla="*/ 64 w 310"/>
                <a:gd name="T101" fmla="*/ 144 h 170"/>
                <a:gd name="T102" fmla="*/ 50 w 310"/>
                <a:gd name="T103" fmla="*/ 134 h 170"/>
                <a:gd name="T104" fmla="*/ 36 w 310"/>
                <a:gd name="T105" fmla="*/ 124 h 170"/>
                <a:gd name="T106" fmla="*/ 26 w 310"/>
                <a:gd name="T107" fmla="*/ 114 h 170"/>
                <a:gd name="T108" fmla="*/ 16 w 310"/>
                <a:gd name="T109" fmla="*/ 102 h 170"/>
                <a:gd name="T110" fmla="*/ 10 w 310"/>
                <a:gd name="T111" fmla="*/ 90 h 170"/>
                <a:gd name="T112" fmla="*/ 4 w 310"/>
                <a:gd name="T113" fmla="*/ 76 h 170"/>
                <a:gd name="T114" fmla="*/ 0 w 310"/>
                <a:gd name="T115" fmla="*/ 64 h 170"/>
                <a:gd name="T116" fmla="*/ 0 w 310"/>
                <a:gd name="T117" fmla="*/ 50 h 170"/>
                <a:gd name="T118" fmla="*/ 0 w 310"/>
                <a:gd name="T119" fmla="*/ 38 h 170"/>
                <a:gd name="T120" fmla="*/ 2 w 310"/>
                <a:gd name="T121" fmla="*/ 24 h 170"/>
                <a:gd name="T122" fmla="*/ 6 w 310"/>
                <a:gd name="T123" fmla="*/ 12 h 170"/>
                <a:gd name="T124" fmla="*/ 12 w 310"/>
                <a:gd name="T125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0" h="170">
                  <a:moveTo>
                    <a:pt x="12" y="0"/>
                  </a:moveTo>
                  <a:lnTo>
                    <a:pt x="12" y="0"/>
                  </a:lnTo>
                  <a:lnTo>
                    <a:pt x="10" y="4"/>
                  </a:lnTo>
                  <a:lnTo>
                    <a:pt x="10" y="12"/>
                  </a:lnTo>
                  <a:lnTo>
                    <a:pt x="12" y="24"/>
                  </a:lnTo>
                  <a:lnTo>
                    <a:pt x="16" y="32"/>
                  </a:lnTo>
                  <a:lnTo>
                    <a:pt x="20" y="40"/>
                  </a:lnTo>
                  <a:lnTo>
                    <a:pt x="26" y="46"/>
                  </a:lnTo>
                  <a:lnTo>
                    <a:pt x="36" y="54"/>
                  </a:lnTo>
                  <a:lnTo>
                    <a:pt x="46" y="62"/>
                  </a:lnTo>
                  <a:lnTo>
                    <a:pt x="60" y="70"/>
                  </a:lnTo>
                  <a:lnTo>
                    <a:pt x="78" y="76"/>
                  </a:lnTo>
                  <a:lnTo>
                    <a:pt x="100" y="82"/>
                  </a:lnTo>
                  <a:lnTo>
                    <a:pt x="124" y="86"/>
                  </a:lnTo>
                  <a:lnTo>
                    <a:pt x="154" y="90"/>
                  </a:lnTo>
                  <a:lnTo>
                    <a:pt x="154" y="90"/>
                  </a:lnTo>
                  <a:lnTo>
                    <a:pt x="182" y="92"/>
                  </a:lnTo>
                  <a:lnTo>
                    <a:pt x="206" y="92"/>
                  </a:lnTo>
                  <a:lnTo>
                    <a:pt x="226" y="90"/>
                  </a:lnTo>
                  <a:lnTo>
                    <a:pt x="242" y="86"/>
                  </a:lnTo>
                  <a:lnTo>
                    <a:pt x="258" y="82"/>
                  </a:lnTo>
                  <a:lnTo>
                    <a:pt x="270" y="76"/>
                  </a:lnTo>
                  <a:lnTo>
                    <a:pt x="278" y="70"/>
                  </a:lnTo>
                  <a:lnTo>
                    <a:pt x="286" y="64"/>
                  </a:lnTo>
                  <a:lnTo>
                    <a:pt x="292" y="56"/>
                  </a:lnTo>
                  <a:lnTo>
                    <a:pt x="296" y="50"/>
                  </a:lnTo>
                  <a:lnTo>
                    <a:pt x="300" y="38"/>
                  </a:lnTo>
                  <a:lnTo>
                    <a:pt x="300" y="28"/>
                  </a:lnTo>
                  <a:lnTo>
                    <a:pt x="300" y="24"/>
                  </a:lnTo>
                  <a:lnTo>
                    <a:pt x="300" y="24"/>
                  </a:lnTo>
                  <a:lnTo>
                    <a:pt x="306" y="40"/>
                  </a:lnTo>
                  <a:lnTo>
                    <a:pt x="308" y="54"/>
                  </a:lnTo>
                  <a:lnTo>
                    <a:pt x="310" y="68"/>
                  </a:lnTo>
                  <a:lnTo>
                    <a:pt x="310" y="82"/>
                  </a:lnTo>
                  <a:lnTo>
                    <a:pt x="306" y="96"/>
                  </a:lnTo>
                  <a:lnTo>
                    <a:pt x="302" y="110"/>
                  </a:lnTo>
                  <a:lnTo>
                    <a:pt x="296" y="120"/>
                  </a:lnTo>
                  <a:lnTo>
                    <a:pt x="288" y="132"/>
                  </a:lnTo>
                  <a:lnTo>
                    <a:pt x="278" y="142"/>
                  </a:lnTo>
                  <a:lnTo>
                    <a:pt x="266" y="150"/>
                  </a:lnTo>
                  <a:lnTo>
                    <a:pt x="252" y="158"/>
                  </a:lnTo>
                  <a:lnTo>
                    <a:pt x="234" y="162"/>
                  </a:lnTo>
                  <a:lnTo>
                    <a:pt x="216" y="166"/>
                  </a:lnTo>
                  <a:lnTo>
                    <a:pt x="196" y="170"/>
                  </a:lnTo>
                  <a:lnTo>
                    <a:pt x="174" y="170"/>
                  </a:lnTo>
                  <a:lnTo>
                    <a:pt x="148" y="168"/>
                  </a:lnTo>
                  <a:lnTo>
                    <a:pt x="148" y="168"/>
                  </a:lnTo>
                  <a:lnTo>
                    <a:pt x="124" y="164"/>
                  </a:lnTo>
                  <a:lnTo>
                    <a:pt x="102" y="158"/>
                  </a:lnTo>
                  <a:lnTo>
                    <a:pt x="82" y="152"/>
                  </a:lnTo>
                  <a:lnTo>
                    <a:pt x="64" y="144"/>
                  </a:lnTo>
                  <a:lnTo>
                    <a:pt x="50" y="134"/>
                  </a:lnTo>
                  <a:lnTo>
                    <a:pt x="36" y="124"/>
                  </a:lnTo>
                  <a:lnTo>
                    <a:pt x="26" y="114"/>
                  </a:lnTo>
                  <a:lnTo>
                    <a:pt x="16" y="102"/>
                  </a:lnTo>
                  <a:lnTo>
                    <a:pt x="10" y="90"/>
                  </a:lnTo>
                  <a:lnTo>
                    <a:pt x="4" y="76"/>
                  </a:lnTo>
                  <a:lnTo>
                    <a:pt x="0" y="64"/>
                  </a:lnTo>
                  <a:lnTo>
                    <a:pt x="0" y="50"/>
                  </a:lnTo>
                  <a:lnTo>
                    <a:pt x="0" y="38"/>
                  </a:lnTo>
                  <a:lnTo>
                    <a:pt x="2" y="24"/>
                  </a:lnTo>
                  <a:lnTo>
                    <a:pt x="6" y="12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2" name="Freeform 47"/>
            <p:cNvSpPr>
              <a:spLocks/>
            </p:cNvSpPr>
            <p:nvPr/>
          </p:nvSpPr>
          <p:spPr bwMode="auto">
            <a:xfrm>
              <a:off x="7991546" y="3114632"/>
              <a:ext cx="504928" cy="254205"/>
            </a:xfrm>
            <a:custGeom>
              <a:avLst/>
              <a:gdLst>
                <a:gd name="T0" fmla="*/ 138 w 290"/>
                <a:gd name="T1" fmla="*/ 144 h 146"/>
                <a:gd name="T2" fmla="*/ 138 w 290"/>
                <a:gd name="T3" fmla="*/ 144 h 146"/>
                <a:gd name="T4" fmla="*/ 168 w 290"/>
                <a:gd name="T5" fmla="*/ 146 h 146"/>
                <a:gd name="T6" fmla="*/ 192 w 290"/>
                <a:gd name="T7" fmla="*/ 144 h 146"/>
                <a:gd name="T8" fmla="*/ 216 w 290"/>
                <a:gd name="T9" fmla="*/ 142 h 146"/>
                <a:gd name="T10" fmla="*/ 236 w 290"/>
                <a:gd name="T11" fmla="*/ 136 h 146"/>
                <a:gd name="T12" fmla="*/ 252 w 290"/>
                <a:gd name="T13" fmla="*/ 128 h 146"/>
                <a:gd name="T14" fmla="*/ 268 w 290"/>
                <a:gd name="T15" fmla="*/ 118 h 146"/>
                <a:gd name="T16" fmla="*/ 278 w 290"/>
                <a:gd name="T17" fmla="*/ 106 h 146"/>
                <a:gd name="T18" fmla="*/ 288 w 290"/>
                <a:gd name="T19" fmla="*/ 94 h 146"/>
                <a:gd name="T20" fmla="*/ 288 w 290"/>
                <a:gd name="T21" fmla="*/ 94 h 146"/>
                <a:gd name="T22" fmla="*/ 290 w 290"/>
                <a:gd name="T23" fmla="*/ 80 h 146"/>
                <a:gd name="T24" fmla="*/ 290 w 290"/>
                <a:gd name="T25" fmla="*/ 64 h 146"/>
                <a:gd name="T26" fmla="*/ 286 w 290"/>
                <a:gd name="T27" fmla="*/ 26 h 146"/>
                <a:gd name="T28" fmla="*/ 286 w 290"/>
                <a:gd name="T29" fmla="*/ 26 h 146"/>
                <a:gd name="T30" fmla="*/ 280 w 290"/>
                <a:gd name="T31" fmla="*/ 34 h 146"/>
                <a:gd name="T32" fmla="*/ 272 w 290"/>
                <a:gd name="T33" fmla="*/ 42 h 146"/>
                <a:gd name="T34" fmla="*/ 262 w 290"/>
                <a:gd name="T35" fmla="*/ 50 h 146"/>
                <a:gd name="T36" fmla="*/ 248 w 290"/>
                <a:gd name="T37" fmla="*/ 58 h 146"/>
                <a:gd name="T38" fmla="*/ 228 w 290"/>
                <a:gd name="T39" fmla="*/ 64 h 146"/>
                <a:gd name="T40" fmla="*/ 206 w 290"/>
                <a:gd name="T41" fmla="*/ 68 h 146"/>
                <a:gd name="T42" fmla="*/ 178 w 290"/>
                <a:gd name="T43" fmla="*/ 68 h 146"/>
                <a:gd name="T44" fmla="*/ 144 w 290"/>
                <a:gd name="T45" fmla="*/ 66 h 146"/>
                <a:gd name="T46" fmla="*/ 144 w 290"/>
                <a:gd name="T47" fmla="*/ 66 h 146"/>
                <a:gd name="T48" fmla="*/ 108 w 290"/>
                <a:gd name="T49" fmla="*/ 62 h 146"/>
                <a:gd name="T50" fmla="*/ 78 w 290"/>
                <a:gd name="T51" fmla="*/ 56 h 146"/>
                <a:gd name="T52" fmla="*/ 56 w 290"/>
                <a:gd name="T53" fmla="*/ 48 h 146"/>
                <a:gd name="T54" fmla="*/ 36 w 290"/>
                <a:gd name="T55" fmla="*/ 38 h 146"/>
                <a:gd name="T56" fmla="*/ 22 w 290"/>
                <a:gd name="T57" fmla="*/ 30 h 146"/>
                <a:gd name="T58" fmla="*/ 14 w 290"/>
                <a:gd name="T59" fmla="*/ 20 h 146"/>
                <a:gd name="T60" fmla="*/ 6 w 290"/>
                <a:gd name="T61" fmla="*/ 10 h 146"/>
                <a:gd name="T62" fmla="*/ 2 w 290"/>
                <a:gd name="T63" fmla="*/ 0 h 146"/>
                <a:gd name="T64" fmla="*/ 2 w 290"/>
                <a:gd name="T65" fmla="*/ 0 h 146"/>
                <a:gd name="T66" fmla="*/ 0 w 290"/>
                <a:gd name="T67" fmla="*/ 30 h 146"/>
                <a:gd name="T68" fmla="*/ 0 w 290"/>
                <a:gd name="T69" fmla="*/ 50 h 146"/>
                <a:gd name="T70" fmla="*/ 2 w 290"/>
                <a:gd name="T71" fmla="*/ 70 h 146"/>
                <a:gd name="T72" fmla="*/ 2 w 290"/>
                <a:gd name="T73" fmla="*/ 70 h 146"/>
                <a:gd name="T74" fmla="*/ 10 w 290"/>
                <a:gd name="T75" fmla="*/ 84 h 146"/>
                <a:gd name="T76" fmla="*/ 20 w 290"/>
                <a:gd name="T77" fmla="*/ 96 h 146"/>
                <a:gd name="T78" fmla="*/ 34 w 290"/>
                <a:gd name="T79" fmla="*/ 106 h 146"/>
                <a:gd name="T80" fmla="*/ 50 w 290"/>
                <a:gd name="T81" fmla="*/ 118 h 146"/>
                <a:gd name="T82" fmla="*/ 68 w 290"/>
                <a:gd name="T83" fmla="*/ 126 h 146"/>
                <a:gd name="T84" fmla="*/ 88 w 290"/>
                <a:gd name="T85" fmla="*/ 134 h 146"/>
                <a:gd name="T86" fmla="*/ 112 w 290"/>
                <a:gd name="T87" fmla="*/ 140 h 146"/>
                <a:gd name="T88" fmla="*/ 138 w 290"/>
                <a:gd name="T89" fmla="*/ 14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0" h="146">
                  <a:moveTo>
                    <a:pt x="138" y="144"/>
                  </a:moveTo>
                  <a:lnTo>
                    <a:pt x="138" y="144"/>
                  </a:lnTo>
                  <a:lnTo>
                    <a:pt x="168" y="146"/>
                  </a:lnTo>
                  <a:lnTo>
                    <a:pt x="192" y="144"/>
                  </a:lnTo>
                  <a:lnTo>
                    <a:pt x="216" y="142"/>
                  </a:lnTo>
                  <a:lnTo>
                    <a:pt x="236" y="136"/>
                  </a:lnTo>
                  <a:lnTo>
                    <a:pt x="252" y="128"/>
                  </a:lnTo>
                  <a:lnTo>
                    <a:pt x="268" y="118"/>
                  </a:lnTo>
                  <a:lnTo>
                    <a:pt x="278" y="106"/>
                  </a:lnTo>
                  <a:lnTo>
                    <a:pt x="288" y="94"/>
                  </a:lnTo>
                  <a:lnTo>
                    <a:pt x="288" y="94"/>
                  </a:lnTo>
                  <a:lnTo>
                    <a:pt x="290" y="80"/>
                  </a:lnTo>
                  <a:lnTo>
                    <a:pt x="290" y="64"/>
                  </a:lnTo>
                  <a:lnTo>
                    <a:pt x="286" y="26"/>
                  </a:lnTo>
                  <a:lnTo>
                    <a:pt x="286" y="26"/>
                  </a:lnTo>
                  <a:lnTo>
                    <a:pt x="280" y="34"/>
                  </a:lnTo>
                  <a:lnTo>
                    <a:pt x="272" y="42"/>
                  </a:lnTo>
                  <a:lnTo>
                    <a:pt x="262" y="50"/>
                  </a:lnTo>
                  <a:lnTo>
                    <a:pt x="248" y="58"/>
                  </a:lnTo>
                  <a:lnTo>
                    <a:pt x="228" y="64"/>
                  </a:lnTo>
                  <a:lnTo>
                    <a:pt x="206" y="68"/>
                  </a:lnTo>
                  <a:lnTo>
                    <a:pt x="178" y="68"/>
                  </a:lnTo>
                  <a:lnTo>
                    <a:pt x="144" y="66"/>
                  </a:lnTo>
                  <a:lnTo>
                    <a:pt x="144" y="66"/>
                  </a:lnTo>
                  <a:lnTo>
                    <a:pt x="108" y="62"/>
                  </a:lnTo>
                  <a:lnTo>
                    <a:pt x="78" y="56"/>
                  </a:lnTo>
                  <a:lnTo>
                    <a:pt x="56" y="48"/>
                  </a:lnTo>
                  <a:lnTo>
                    <a:pt x="36" y="38"/>
                  </a:lnTo>
                  <a:lnTo>
                    <a:pt x="22" y="30"/>
                  </a:lnTo>
                  <a:lnTo>
                    <a:pt x="14" y="20"/>
                  </a:lnTo>
                  <a:lnTo>
                    <a:pt x="6" y="1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30"/>
                  </a:lnTo>
                  <a:lnTo>
                    <a:pt x="0" y="50"/>
                  </a:lnTo>
                  <a:lnTo>
                    <a:pt x="2" y="70"/>
                  </a:lnTo>
                  <a:lnTo>
                    <a:pt x="2" y="70"/>
                  </a:lnTo>
                  <a:lnTo>
                    <a:pt x="10" y="84"/>
                  </a:lnTo>
                  <a:lnTo>
                    <a:pt x="20" y="96"/>
                  </a:lnTo>
                  <a:lnTo>
                    <a:pt x="34" y="106"/>
                  </a:lnTo>
                  <a:lnTo>
                    <a:pt x="50" y="118"/>
                  </a:lnTo>
                  <a:lnTo>
                    <a:pt x="68" y="126"/>
                  </a:lnTo>
                  <a:lnTo>
                    <a:pt x="88" y="134"/>
                  </a:lnTo>
                  <a:lnTo>
                    <a:pt x="112" y="140"/>
                  </a:lnTo>
                  <a:lnTo>
                    <a:pt x="138" y="14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3" name="Freeform 49"/>
            <p:cNvSpPr>
              <a:spLocks/>
            </p:cNvSpPr>
            <p:nvPr/>
          </p:nvSpPr>
          <p:spPr bwMode="auto">
            <a:xfrm>
              <a:off x="7991546" y="3114632"/>
              <a:ext cx="504928" cy="254205"/>
            </a:xfrm>
            <a:custGeom>
              <a:avLst/>
              <a:gdLst>
                <a:gd name="T0" fmla="*/ 138 w 290"/>
                <a:gd name="T1" fmla="*/ 144 h 146"/>
                <a:gd name="T2" fmla="*/ 138 w 290"/>
                <a:gd name="T3" fmla="*/ 144 h 146"/>
                <a:gd name="T4" fmla="*/ 168 w 290"/>
                <a:gd name="T5" fmla="*/ 146 h 146"/>
                <a:gd name="T6" fmla="*/ 192 w 290"/>
                <a:gd name="T7" fmla="*/ 144 h 146"/>
                <a:gd name="T8" fmla="*/ 216 w 290"/>
                <a:gd name="T9" fmla="*/ 142 h 146"/>
                <a:gd name="T10" fmla="*/ 236 w 290"/>
                <a:gd name="T11" fmla="*/ 136 h 146"/>
                <a:gd name="T12" fmla="*/ 252 w 290"/>
                <a:gd name="T13" fmla="*/ 128 h 146"/>
                <a:gd name="T14" fmla="*/ 268 w 290"/>
                <a:gd name="T15" fmla="*/ 118 h 146"/>
                <a:gd name="T16" fmla="*/ 278 w 290"/>
                <a:gd name="T17" fmla="*/ 106 h 146"/>
                <a:gd name="T18" fmla="*/ 288 w 290"/>
                <a:gd name="T19" fmla="*/ 94 h 146"/>
                <a:gd name="T20" fmla="*/ 288 w 290"/>
                <a:gd name="T21" fmla="*/ 94 h 146"/>
                <a:gd name="T22" fmla="*/ 290 w 290"/>
                <a:gd name="T23" fmla="*/ 80 h 146"/>
                <a:gd name="T24" fmla="*/ 290 w 290"/>
                <a:gd name="T25" fmla="*/ 64 h 146"/>
                <a:gd name="T26" fmla="*/ 286 w 290"/>
                <a:gd name="T27" fmla="*/ 26 h 146"/>
                <a:gd name="T28" fmla="*/ 286 w 290"/>
                <a:gd name="T29" fmla="*/ 26 h 146"/>
                <a:gd name="T30" fmla="*/ 280 w 290"/>
                <a:gd name="T31" fmla="*/ 34 h 146"/>
                <a:gd name="T32" fmla="*/ 272 w 290"/>
                <a:gd name="T33" fmla="*/ 42 h 146"/>
                <a:gd name="T34" fmla="*/ 262 w 290"/>
                <a:gd name="T35" fmla="*/ 50 h 146"/>
                <a:gd name="T36" fmla="*/ 248 w 290"/>
                <a:gd name="T37" fmla="*/ 58 h 146"/>
                <a:gd name="T38" fmla="*/ 228 w 290"/>
                <a:gd name="T39" fmla="*/ 64 h 146"/>
                <a:gd name="T40" fmla="*/ 206 w 290"/>
                <a:gd name="T41" fmla="*/ 68 h 146"/>
                <a:gd name="T42" fmla="*/ 178 w 290"/>
                <a:gd name="T43" fmla="*/ 68 h 146"/>
                <a:gd name="T44" fmla="*/ 144 w 290"/>
                <a:gd name="T45" fmla="*/ 66 h 146"/>
                <a:gd name="T46" fmla="*/ 144 w 290"/>
                <a:gd name="T47" fmla="*/ 66 h 146"/>
                <a:gd name="T48" fmla="*/ 108 w 290"/>
                <a:gd name="T49" fmla="*/ 62 h 146"/>
                <a:gd name="T50" fmla="*/ 78 w 290"/>
                <a:gd name="T51" fmla="*/ 56 h 146"/>
                <a:gd name="T52" fmla="*/ 56 w 290"/>
                <a:gd name="T53" fmla="*/ 48 h 146"/>
                <a:gd name="T54" fmla="*/ 36 w 290"/>
                <a:gd name="T55" fmla="*/ 38 h 146"/>
                <a:gd name="T56" fmla="*/ 22 w 290"/>
                <a:gd name="T57" fmla="*/ 30 h 146"/>
                <a:gd name="T58" fmla="*/ 14 w 290"/>
                <a:gd name="T59" fmla="*/ 20 h 146"/>
                <a:gd name="T60" fmla="*/ 6 w 290"/>
                <a:gd name="T61" fmla="*/ 10 h 146"/>
                <a:gd name="T62" fmla="*/ 2 w 290"/>
                <a:gd name="T63" fmla="*/ 0 h 146"/>
                <a:gd name="T64" fmla="*/ 2 w 290"/>
                <a:gd name="T65" fmla="*/ 0 h 146"/>
                <a:gd name="T66" fmla="*/ 0 w 290"/>
                <a:gd name="T67" fmla="*/ 30 h 146"/>
                <a:gd name="T68" fmla="*/ 0 w 290"/>
                <a:gd name="T69" fmla="*/ 50 h 146"/>
                <a:gd name="T70" fmla="*/ 2 w 290"/>
                <a:gd name="T71" fmla="*/ 70 h 146"/>
                <a:gd name="T72" fmla="*/ 2 w 290"/>
                <a:gd name="T73" fmla="*/ 70 h 146"/>
                <a:gd name="T74" fmla="*/ 10 w 290"/>
                <a:gd name="T75" fmla="*/ 84 h 146"/>
                <a:gd name="T76" fmla="*/ 20 w 290"/>
                <a:gd name="T77" fmla="*/ 96 h 146"/>
                <a:gd name="T78" fmla="*/ 34 w 290"/>
                <a:gd name="T79" fmla="*/ 106 h 146"/>
                <a:gd name="T80" fmla="*/ 50 w 290"/>
                <a:gd name="T81" fmla="*/ 118 h 146"/>
                <a:gd name="T82" fmla="*/ 68 w 290"/>
                <a:gd name="T83" fmla="*/ 126 h 146"/>
                <a:gd name="T84" fmla="*/ 88 w 290"/>
                <a:gd name="T85" fmla="*/ 134 h 146"/>
                <a:gd name="T86" fmla="*/ 112 w 290"/>
                <a:gd name="T87" fmla="*/ 140 h 146"/>
                <a:gd name="T88" fmla="*/ 138 w 290"/>
                <a:gd name="T89" fmla="*/ 14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0" h="146">
                  <a:moveTo>
                    <a:pt x="138" y="144"/>
                  </a:moveTo>
                  <a:lnTo>
                    <a:pt x="138" y="144"/>
                  </a:lnTo>
                  <a:lnTo>
                    <a:pt x="168" y="146"/>
                  </a:lnTo>
                  <a:lnTo>
                    <a:pt x="192" y="144"/>
                  </a:lnTo>
                  <a:lnTo>
                    <a:pt x="216" y="142"/>
                  </a:lnTo>
                  <a:lnTo>
                    <a:pt x="236" y="136"/>
                  </a:lnTo>
                  <a:lnTo>
                    <a:pt x="252" y="128"/>
                  </a:lnTo>
                  <a:lnTo>
                    <a:pt x="268" y="118"/>
                  </a:lnTo>
                  <a:lnTo>
                    <a:pt x="278" y="106"/>
                  </a:lnTo>
                  <a:lnTo>
                    <a:pt x="288" y="94"/>
                  </a:lnTo>
                  <a:lnTo>
                    <a:pt x="288" y="94"/>
                  </a:lnTo>
                  <a:lnTo>
                    <a:pt x="290" y="80"/>
                  </a:lnTo>
                  <a:lnTo>
                    <a:pt x="290" y="64"/>
                  </a:lnTo>
                  <a:lnTo>
                    <a:pt x="286" y="26"/>
                  </a:lnTo>
                  <a:lnTo>
                    <a:pt x="286" y="26"/>
                  </a:lnTo>
                  <a:lnTo>
                    <a:pt x="280" y="34"/>
                  </a:lnTo>
                  <a:lnTo>
                    <a:pt x="272" y="42"/>
                  </a:lnTo>
                  <a:lnTo>
                    <a:pt x="262" y="50"/>
                  </a:lnTo>
                  <a:lnTo>
                    <a:pt x="248" y="58"/>
                  </a:lnTo>
                  <a:lnTo>
                    <a:pt x="228" y="64"/>
                  </a:lnTo>
                  <a:lnTo>
                    <a:pt x="206" y="68"/>
                  </a:lnTo>
                  <a:lnTo>
                    <a:pt x="178" y="68"/>
                  </a:lnTo>
                  <a:lnTo>
                    <a:pt x="144" y="66"/>
                  </a:lnTo>
                  <a:lnTo>
                    <a:pt x="144" y="66"/>
                  </a:lnTo>
                  <a:lnTo>
                    <a:pt x="108" y="62"/>
                  </a:lnTo>
                  <a:lnTo>
                    <a:pt x="78" y="56"/>
                  </a:lnTo>
                  <a:lnTo>
                    <a:pt x="56" y="48"/>
                  </a:lnTo>
                  <a:lnTo>
                    <a:pt x="36" y="38"/>
                  </a:lnTo>
                  <a:lnTo>
                    <a:pt x="22" y="30"/>
                  </a:lnTo>
                  <a:lnTo>
                    <a:pt x="14" y="20"/>
                  </a:lnTo>
                  <a:lnTo>
                    <a:pt x="6" y="1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30"/>
                  </a:lnTo>
                  <a:lnTo>
                    <a:pt x="0" y="50"/>
                  </a:lnTo>
                  <a:lnTo>
                    <a:pt x="2" y="70"/>
                  </a:lnTo>
                  <a:lnTo>
                    <a:pt x="2" y="70"/>
                  </a:lnTo>
                  <a:lnTo>
                    <a:pt x="10" y="84"/>
                  </a:lnTo>
                  <a:lnTo>
                    <a:pt x="20" y="96"/>
                  </a:lnTo>
                  <a:lnTo>
                    <a:pt x="34" y="106"/>
                  </a:lnTo>
                  <a:lnTo>
                    <a:pt x="50" y="118"/>
                  </a:lnTo>
                  <a:lnTo>
                    <a:pt x="68" y="126"/>
                  </a:lnTo>
                  <a:lnTo>
                    <a:pt x="88" y="134"/>
                  </a:lnTo>
                  <a:lnTo>
                    <a:pt x="112" y="140"/>
                  </a:lnTo>
                  <a:lnTo>
                    <a:pt x="138" y="14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4" name="Freeform 51"/>
            <p:cNvSpPr>
              <a:spLocks/>
            </p:cNvSpPr>
            <p:nvPr/>
          </p:nvSpPr>
          <p:spPr bwMode="auto">
            <a:xfrm>
              <a:off x="7991546" y="3114632"/>
              <a:ext cx="504928" cy="142773"/>
            </a:xfrm>
            <a:custGeom>
              <a:avLst/>
              <a:gdLst>
                <a:gd name="T0" fmla="*/ 290 w 290"/>
                <a:gd name="T1" fmla="*/ 60 h 82"/>
                <a:gd name="T2" fmla="*/ 290 w 290"/>
                <a:gd name="T3" fmla="*/ 60 h 82"/>
                <a:gd name="T4" fmla="*/ 286 w 290"/>
                <a:gd name="T5" fmla="*/ 26 h 82"/>
                <a:gd name="T6" fmla="*/ 286 w 290"/>
                <a:gd name="T7" fmla="*/ 26 h 82"/>
                <a:gd name="T8" fmla="*/ 280 w 290"/>
                <a:gd name="T9" fmla="*/ 34 h 82"/>
                <a:gd name="T10" fmla="*/ 272 w 290"/>
                <a:gd name="T11" fmla="*/ 42 h 82"/>
                <a:gd name="T12" fmla="*/ 262 w 290"/>
                <a:gd name="T13" fmla="*/ 50 h 82"/>
                <a:gd name="T14" fmla="*/ 248 w 290"/>
                <a:gd name="T15" fmla="*/ 58 h 82"/>
                <a:gd name="T16" fmla="*/ 228 w 290"/>
                <a:gd name="T17" fmla="*/ 64 h 82"/>
                <a:gd name="T18" fmla="*/ 206 w 290"/>
                <a:gd name="T19" fmla="*/ 68 h 82"/>
                <a:gd name="T20" fmla="*/ 178 w 290"/>
                <a:gd name="T21" fmla="*/ 68 h 82"/>
                <a:gd name="T22" fmla="*/ 144 w 290"/>
                <a:gd name="T23" fmla="*/ 66 h 82"/>
                <a:gd name="T24" fmla="*/ 144 w 290"/>
                <a:gd name="T25" fmla="*/ 66 h 82"/>
                <a:gd name="T26" fmla="*/ 108 w 290"/>
                <a:gd name="T27" fmla="*/ 62 h 82"/>
                <a:gd name="T28" fmla="*/ 78 w 290"/>
                <a:gd name="T29" fmla="*/ 56 h 82"/>
                <a:gd name="T30" fmla="*/ 56 w 290"/>
                <a:gd name="T31" fmla="*/ 48 h 82"/>
                <a:gd name="T32" fmla="*/ 36 w 290"/>
                <a:gd name="T33" fmla="*/ 38 h 82"/>
                <a:gd name="T34" fmla="*/ 22 w 290"/>
                <a:gd name="T35" fmla="*/ 30 h 82"/>
                <a:gd name="T36" fmla="*/ 14 w 290"/>
                <a:gd name="T37" fmla="*/ 20 h 82"/>
                <a:gd name="T38" fmla="*/ 6 w 290"/>
                <a:gd name="T39" fmla="*/ 10 h 82"/>
                <a:gd name="T40" fmla="*/ 2 w 290"/>
                <a:gd name="T41" fmla="*/ 0 h 82"/>
                <a:gd name="T42" fmla="*/ 2 w 290"/>
                <a:gd name="T43" fmla="*/ 0 h 82"/>
                <a:gd name="T44" fmla="*/ 0 w 290"/>
                <a:gd name="T45" fmla="*/ 20 h 82"/>
                <a:gd name="T46" fmla="*/ 0 w 290"/>
                <a:gd name="T47" fmla="*/ 46 h 82"/>
                <a:gd name="T48" fmla="*/ 0 w 290"/>
                <a:gd name="T49" fmla="*/ 46 h 82"/>
                <a:gd name="T50" fmla="*/ 6 w 290"/>
                <a:gd name="T51" fmla="*/ 42 h 82"/>
                <a:gd name="T52" fmla="*/ 12 w 290"/>
                <a:gd name="T53" fmla="*/ 40 h 82"/>
                <a:gd name="T54" fmla="*/ 16 w 290"/>
                <a:gd name="T55" fmla="*/ 38 h 82"/>
                <a:gd name="T56" fmla="*/ 22 w 290"/>
                <a:gd name="T57" fmla="*/ 40 h 82"/>
                <a:gd name="T58" fmla="*/ 40 w 290"/>
                <a:gd name="T59" fmla="*/ 48 h 82"/>
                <a:gd name="T60" fmla="*/ 40 w 290"/>
                <a:gd name="T61" fmla="*/ 48 h 82"/>
                <a:gd name="T62" fmla="*/ 66 w 290"/>
                <a:gd name="T63" fmla="*/ 60 h 82"/>
                <a:gd name="T64" fmla="*/ 92 w 290"/>
                <a:gd name="T65" fmla="*/ 70 h 82"/>
                <a:gd name="T66" fmla="*/ 118 w 290"/>
                <a:gd name="T67" fmla="*/ 76 h 82"/>
                <a:gd name="T68" fmla="*/ 146 w 290"/>
                <a:gd name="T69" fmla="*/ 80 h 82"/>
                <a:gd name="T70" fmla="*/ 172 w 290"/>
                <a:gd name="T71" fmla="*/ 82 h 82"/>
                <a:gd name="T72" fmla="*/ 198 w 290"/>
                <a:gd name="T73" fmla="*/ 80 h 82"/>
                <a:gd name="T74" fmla="*/ 220 w 290"/>
                <a:gd name="T75" fmla="*/ 76 h 82"/>
                <a:gd name="T76" fmla="*/ 240 w 290"/>
                <a:gd name="T77" fmla="*/ 70 h 82"/>
                <a:gd name="T78" fmla="*/ 240 w 290"/>
                <a:gd name="T79" fmla="*/ 70 h 82"/>
                <a:gd name="T80" fmla="*/ 272 w 290"/>
                <a:gd name="T81" fmla="*/ 56 h 82"/>
                <a:gd name="T82" fmla="*/ 276 w 290"/>
                <a:gd name="T83" fmla="*/ 54 h 82"/>
                <a:gd name="T84" fmla="*/ 282 w 290"/>
                <a:gd name="T85" fmla="*/ 54 h 82"/>
                <a:gd name="T86" fmla="*/ 286 w 290"/>
                <a:gd name="T87" fmla="*/ 56 h 82"/>
                <a:gd name="T88" fmla="*/ 290 w 290"/>
                <a:gd name="T89" fmla="*/ 6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0" h="82">
                  <a:moveTo>
                    <a:pt x="290" y="60"/>
                  </a:moveTo>
                  <a:lnTo>
                    <a:pt x="290" y="60"/>
                  </a:lnTo>
                  <a:lnTo>
                    <a:pt x="286" y="26"/>
                  </a:lnTo>
                  <a:lnTo>
                    <a:pt x="286" y="26"/>
                  </a:lnTo>
                  <a:lnTo>
                    <a:pt x="280" y="34"/>
                  </a:lnTo>
                  <a:lnTo>
                    <a:pt x="272" y="42"/>
                  </a:lnTo>
                  <a:lnTo>
                    <a:pt x="262" y="50"/>
                  </a:lnTo>
                  <a:lnTo>
                    <a:pt x="248" y="58"/>
                  </a:lnTo>
                  <a:lnTo>
                    <a:pt x="228" y="64"/>
                  </a:lnTo>
                  <a:lnTo>
                    <a:pt x="206" y="68"/>
                  </a:lnTo>
                  <a:lnTo>
                    <a:pt x="178" y="68"/>
                  </a:lnTo>
                  <a:lnTo>
                    <a:pt x="144" y="66"/>
                  </a:lnTo>
                  <a:lnTo>
                    <a:pt x="144" y="66"/>
                  </a:lnTo>
                  <a:lnTo>
                    <a:pt x="108" y="62"/>
                  </a:lnTo>
                  <a:lnTo>
                    <a:pt x="78" y="56"/>
                  </a:lnTo>
                  <a:lnTo>
                    <a:pt x="56" y="48"/>
                  </a:lnTo>
                  <a:lnTo>
                    <a:pt x="36" y="38"/>
                  </a:lnTo>
                  <a:lnTo>
                    <a:pt x="22" y="30"/>
                  </a:lnTo>
                  <a:lnTo>
                    <a:pt x="14" y="20"/>
                  </a:lnTo>
                  <a:lnTo>
                    <a:pt x="6" y="1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6" y="42"/>
                  </a:lnTo>
                  <a:lnTo>
                    <a:pt x="12" y="40"/>
                  </a:lnTo>
                  <a:lnTo>
                    <a:pt x="16" y="38"/>
                  </a:lnTo>
                  <a:lnTo>
                    <a:pt x="22" y="40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66" y="60"/>
                  </a:lnTo>
                  <a:lnTo>
                    <a:pt x="92" y="70"/>
                  </a:lnTo>
                  <a:lnTo>
                    <a:pt x="118" y="76"/>
                  </a:lnTo>
                  <a:lnTo>
                    <a:pt x="146" y="80"/>
                  </a:lnTo>
                  <a:lnTo>
                    <a:pt x="172" y="82"/>
                  </a:lnTo>
                  <a:lnTo>
                    <a:pt x="198" y="80"/>
                  </a:lnTo>
                  <a:lnTo>
                    <a:pt x="220" y="76"/>
                  </a:lnTo>
                  <a:lnTo>
                    <a:pt x="240" y="70"/>
                  </a:lnTo>
                  <a:lnTo>
                    <a:pt x="240" y="70"/>
                  </a:lnTo>
                  <a:lnTo>
                    <a:pt x="272" y="56"/>
                  </a:lnTo>
                  <a:lnTo>
                    <a:pt x="276" y="54"/>
                  </a:lnTo>
                  <a:lnTo>
                    <a:pt x="282" y="54"/>
                  </a:lnTo>
                  <a:lnTo>
                    <a:pt x="286" y="56"/>
                  </a:lnTo>
                  <a:lnTo>
                    <a:pt x="290" y="6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5" name="Freeform 53"/>
            <p:cNvSpPr>
              <a:spLocks/>
            </p:cNvSpPr>
            <p:nvPr/>
          </p:nvSpPr>
          <p:spPr bwMode="auto">
            <a:xfrm>
              <a:off x="7991546" y="3114632"/>
              <a:ext cx="504928" cy="142773"/>
            </a:xfrm>
            <a:custGeom>
              <a:avLst/>
              <a:gdLst>
                <a:gd name="T0" fmla="*/ 290 w 290"/>
                <a:gd name="T1" fmla="*/ 60 h 82"/>
                <a:gd name="T2" fmla="*/ 290 w 290"/>
                <a:gd name="T3" fmla="*/ 60 h 82"/>
                <a:gd name="T4" fmla="*/ 286 w 290"/>
                <a:gd name="T5" fmla="*/ 26 h 82"/>
                <a:gd name="T6" fmla="*/ 286 w 290"/>
                <a:gd name="T7" fmla="*/ 26 h 82"/>
                <a:gd name="T8" fmla="*/ 280 w 290"/>
                <a:gd name="T9" fmla="*/ 34 h 82"/>
                <a:gd name="T10" fmla="*/ 272 w 290"/>
                <a:gd name="T11" fmla="*/ 42 h 82"/>
                <a:gd name="T12" fmla="*/ 262 w 290"/>
                <a:gd name="T13" fmla="*/ 50 h 82"/>
                <a:gd name="T14" fmla="*/ 248 w 290"/>
                <a:gd name="T15" fmla="*/ 58 h 82"/>
                <a:gd name="T16" fmla="*/ 228 w 290"/>
                <a:gd name="T17" fmla="*/ 64 h 82"/>
                <a:gd name="T18" fmla="*/ 206 w 290"/>
                <a:gd name="T19" fmla="*/ 68 h 82"/>
                <a:gd name="T20" fmla="*/ 178 w 290"/>
                <a:gd name="T21" fmla="*/ 68 h 82"/>
                <a:gd name="T22" fmla="*/ 144 w 290"/>
                <a:gd name="T23" fmla="*/ 66 h 82"/>
                <a:gd name="T24" fmla="*/ 144 w 290"/>
                <a:gd name="T25" fmla="*/ 66 h 82"/>
                <a:gd name="T26" fmla="*/ 108 w 290"/>
                <a:gd name="T27" fmla="*/ 62 h 82"/>
                <a:gd name="T28" fmla="*/ 78 w 290"/>
                <a:gd name="T29" fmla="*/ 56 h 82"/>
                <a:gd name="T30" fmla="*/ 56 w 290"/>
                <a:gd name="T31" fmla="*/ 48 h 82"/>
                <a:gd name="T32" fmla="*/ 36 w 290"/>
                <a:gd name="T33" fmla="*/ 38 h 82"/>
                <a:gd name="T34" fmla="*/ 22 w 290"/>
                <a:gd name="T35" fmla="*/ 30 h 82"/>
                <a:gd name="T36" fmla="*/ 14 w 290"/>
                <a:gd name="T37" fmla="*/ 20 h 82"/>
                <a:gd name="T38" fmla="*/ 6 w 290"/>
                <a:gd name="T39" fmla="*/ 10 h 82"/>
                <a:gd name="T40" fmla="*/ 2 w 290"/>
                <a:gd name="T41" fmla="*/ 0 h 82"/>
                <a:gd name="T42" fmla="*/ 2 w 290"/>
                <a:gd name="T43" fmla="*/ 0 h 82"/>
                <a:gd name="T44" fmla="*/ 0 w 290"/>
                <a:gd name="T45" fmla="*/ 20 h 82"/>
                <a:gd name="T46" fmla="*/ 0 w 290"/>
                <a:gd name="T47" fmla="*/ 46 h 82"/>
                <a:gd name="T48" fmla="*/ 0 w 290"/>
                <a:gd name="T49" fmla="*/ 46 h 82"/>
                <a:gd name="T50" fmla="*/ 6 w 290"/>
                <a:gd name="T51" fmla="*/ 42 h 82"/>
                <a:gd name="T52" fmla="*/ 12 w 290"/>
                <a:gd name="T53" fmla="*/ 40 h 82"/>
                <a:gd name="T54" fmla="*/ 16 w 290"/>
                <a:gd name="T55" fmla="*/ 38 h 82"/>
                <a:gd name="T56" fmla="*/ 22 w 290"/>
                <a:gd name="T57" fmla="*/ 40 h 82"/>
                <a:gd name="T58" fmla="*/ 40 w 290"/>
                <a:gd name="T59" fmla="*/ 48 h 82"/>
                <a:gd name="T60" fmla="*/ 40 w 290"/>
                <a:gd name="T61" fmla="*/ 48 h 82"/>
                <a:gd name="T62" fmla="*/ 66 w 290"/>
                <a:gd name="T63" fmla="*/ 60 h 82"/>
                <a:gd name="T64" fmla="*/ 92 w 290"/>
                <a:gd name="T65" fmla="*/ 70 h 82"/>
                <a:gd name="T66" fmla="*/ 118 w 290"/>
                <a:gd name="T67" fmla="*/ 76 h 82"/>
                <a:gd name="T68" fmla="*/ 146 w 290"/>
                <a:gd name="T69" fmla="*/ 80 h 82"/>
                <a:gd name="T70" fmla="*/ 172 w 290"/>
                <a:gd name="T71" fmla="*/ 82 h 82"/>
                <a:gd name="T72" fmla="*/ 198 w 290"/>
                <a:gd name="T73" fmla="*/ 80 h 82"/>
                <a:gd name="T74" fmla="*/ 220 w 290"/>
                <a:gd name="T75" fmla="*/ 76 h 82"/>
                <a:gd name="T76" fmla="*/ 240 w 290"/>
                <a:gd name="T77" fmla="*/ 70 h 82"/>
                <a:gd name="T78" fmla="*/ 240 w 290"/>
                <a:gd name="T79" fmla="*/ 70 h 82"/>
                <a:gd name="T80" fmla="*/ 272 w 290"/>
                <a:gd name="T81" fmla="*/ 56 h 82"/>
                <a:gd name="T82" fmla="*/ 276 w 290"/>
                <a:gd name="T83" fmla="*/ 54 h 82"/>
                <a:gd name="T84" fmla="*/ 282 w 290"/>
                <a:gd name="T85" fmla="*/ 54 h 82"/>
                <a:gd name="T86" fmla="*/ 286 w 290"/>
                <a:gd name="T87" fmla="*/ 56 h 82"/>
                <a:gd name="T88" fmla="*/ 290 w 290"/>
                <a:gd name="T89" fmla="*/ 6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0" h="82">
                  <a:moveTo>
                    <a:pt x="290" y="60"/>
                  </a:moveTo>
                  <a:lnTo>
                    <a:pt x="290" y="60"/>
                  </a:lnTo>
                  <a:lnTo>
                    <a:pt x="286" y="26"/>
                  </a:lnTo>
                  <a:lnTo>
                    <a:pt x="286" y="26"/>
                  </a:lnTo>
                  <a:lnTo>
                    <a:pt x="280" y="34"/>
                  </a:lnTo>
                  <a:lnTo>
                    <a:pt x="272" y="42"/>
                  </a:lnTo>
                  <a:lnTo>
                    <a:pt x="262" y="50"/>
                  </a:lnTo>
                  <a:lnTo>
                    <a:pt x="248" y="58"/>
                  </a:lnTo>
                  <a:lnTo>
                    <a:pt x="228" y="64"/>
                  </a:lnTo>
                  <a:lnTo>
                    <a:pt x="206" y="68"/>
                  </a:lnTo>
                  <a:lnTo>
                    <a:pt x="178" y="68"/>
                  </a:lnTo>
                  <a:lnTo>
                    <a:pt x="144" y="66"/>
                  </a:lnTo>
                  <a:lnTo>
                    <a:pt x="144" y="66"/>
                  </a:lnTo>
                  <a:lnTo>
                    <a:pt x="108" y="62"/>
                  </a:lnTo>
                  <a:lnTo>
                    <a:pt x="78" y="56"/>
                  </a:lnTo>
                  <a:lnTo>
                    <a:pt x="56" y="48"/>
                  </a:lnTo>
                  <a:lnTo>
                    <a:pt x="36" y="38"/>
                  </a:lnTo>
                  <a:lnTo>
                    <a:pt x="22" y="30"/>
                  </a:lnTo>
                  <a:lnTo>
                    <a:pt x="14" y="20"/>
                  </a:lnTo>
                  <a:lnTo>
                    <a:pt x="6" y="1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6" y="42"/>
                  </a:lnTo>
                  <a:lnTo>
                    <a:pt x="12" y="40"/>
                  </a:lnTo>
                  <a:lnTo>
                    <a:pt x="16" y="38"/>
                  </a:lnTo>
                  <a:lnTo>
                    <a:pt x="22" y="40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66" y="60"/>
                  </a:lnTo>
                  <a:lnTo>
                    <a:pt x="92" y="70"/>
                  </a:lnTo>
                  <a:lnTo>
                    <a:pt x="118" y="76"/>
                  </a:lnTo>
                  <a:lnTo>
                    <a:pt x="146" y="80"/>
                  </a:lnTo>
                  <a:lnTo>
                    <a:pt x="172" y="82"/>
                  </a:lnTo>
                  <a:lnTo>
                    <a:pt x="198" y="80"/>
                  </a:lnTo>
                  <a:lnTo>
                    <a:pt x="220" y="76"/>
                  </a:lnTo>
                  <a:lnTo>
                    <a:pt x="240" y="70"/>
                  </a:lnTo>
                  <a:lnTo>
                    <a:pt x="240" y="70"/>
                  </a:lnTo>
                  <a:lnTo>
                    <a:pt x="272" y="56"/>
                  </a:lnTo>
                  <a:lnTo>
                    <a:pt x="276" y="54"/>
                  </a:lnTo>
                  <a:lnTo>
                    <a:pt x="282" y="54"/>
                  </a:lnTo>
                  <a:lnTo>
                    <a:pt x="286" y="56"/>
                  </a:lnTo>
                  <a:lnTo>
                    <a:pt x="290" y="6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6" name="Freeform 55"/>
            <p:cNvSpPr>
              <a:spLocks/>
            </p:cNvSpPr>
            <p:nvPr/>
          </p:nvSpPr>
          <p:spPr bwMode="auto">
            <a:xfrm>
              <a:off x="8033334" y="3239994"/>
              <a:ext cx="195007" cy="59199"/>
            </a:xfrm>
            <a:custGeom>
              <a:avLst/>
              <a:gdLst>
                <a:gd name="T0" fmla="*/ 0 w 112"/>
                <a:gd name="T1" fmla="*/ 0 h 34"/>
                <a:gd name="T2" fmla="*/ 0 w 112"/>
                <a:gd name="T3" fmla="*/ 0 h 34"/>
                <a:gd name="T4" fmla="*/ 10 w 112"/>
                <a:gd name="T5" fmla="*/ 6 h 34"/>
                <a:gd name="T6" fmla="*/ 34 w 112"/>
                <a:gd name="T7" fmla="*/ 16 h 34"/>
                <a:gd name="T8" fmla="*/ 50 w 112"/>
                <a:gd name="T9" fmla="*/ 22 h 34"/>
                <a:gd name="T10" fmla="*/ 70 w 112"/>
                <a:gd name="T11" fmla="*/ 26 h 34"/>
                <a:gd name="T12" fmla="*/ 90 w 112"/>
                <a:gd name="T13" fmla="*/ 30 h 34"/>
                <a:gd name="T14" fmla="*/ 112 w 112"/>
                <a:gd name="T15" fmla="*/ 30 h 34"/>
                <a:gd name="T16" fmla="*/ 112 w 112"/>
                <a:gd name="T17" fmla="*/ 30 h 34"/>
                <a:gd name="T18" fmla="*/ 110 w 112"/>
                <a:gd name="T19" fmla="*/ 32 h 34"/>
                <a:gd name="T20" fmla="*/ 108 w 112"/>
                <a:gd name="T21" fmla="*/ 34 h 34"/>
                <a:gd name="T22" fmla="*/ 96 w 112"/>
                <a:gd name="T23" fmla="*/ 34 h 34"/>
                <a:gd name="T24" fmla="*/ 82 w 112"/>
                <a:gd name="T25" fmla="*/ 34 h 34"/>
                <a:gd name="T26" fmla="*/ 64 w 112"/>
                <a:gd name="T27" fmla="*/ 32 h 34"/>
                <a:gd name="T28" fmla="*/ 46 w 112"/>
                <a:gd name="T29" fmla="*/ 26 h 34"/>
                <a:gd name="T30" fmla="*/ 28 w 112"/>
                <a:gd name="T31" fmla="*/ 20 h 34"/>
                <a:gd name="T32" fmla="*/ 12 w 112"/>
                <a:gd name="T33" fmla="*/ 12 h 34"/>
                <a:gd name="T34" fmla="*/ 0 w 112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" h="34">
                  <a:moveTo>
                    <a:pt x="0" y="0"/>
                  </a:moveTo>
                  <a:lnTo>
                    <a:pt x="0" y="0"/>
                  </a:lnTo>
                  <a:lnTo>
                    <a:pt x="10" y="6"/>
                  </a:lnTo>
                  <a:lnTo>
                    <a:pt x="34" y="16"/>
                  </a:lnTo>
                  <a:lnTo>
                    <a:pt x="50" y="22"/>
                  </a:lnTo>
                  <a:lnTo>
                    <a:pt x="70" y="26"/>
                  </a:lnTo>
                  <a:lnTo>
                    <a:pt x="90" y="30"/>
                  </a:lnTo>
                  <a:lnTo>
                    <a:pt x="112" y="30"/>
                  </a:lnTo>
                  <a:lnTo>
                    <a:pt x="112" y="30"/>
                  </a:lnTo>
                  <a:lnTo>
                    <a:pt x="110" y="32"/>
                  </a:lnTo>
                  <a:lnTo>
                    <a:pt x="108" y="34"/>
                  </a:lnTo>
                  <a:lnTo>
                    <a:pt x="96" y="34"/>
                  </a:lnTo>
                  <a:lnTo>
                    <a:pt x="82" y="34"/>
                  </a:lnTo>
                  <a:lnTo>
                    <a:pt x="64" y="32"/>
                  </a:lnTo>
                  <a:lnTo>
                    <a:pt x="46" y="26"/>
                  </a:lnTo>
                  <a:lnTo>
                    <a:pt x="28" y="20"/>
                  </a:lnTo>
                  <a:lnTo>
                    <a:pt x="12" y="1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7" name="Freeform 57"/>
            <p:cNvSpPr>
              <a:spLocks/>
            </p:cNvSpPr>
            <p:nvPr/>
          </p:nvSpPr>
          <p:spPr bwMode="auto">
            <a:xfrm>
              <a:off x="8033334" y="3239994"/>
              <a:ext cx="195007" cy="59199"/>
            </a:xfrm>
            <a:custGeom>
              <a:avLst/>
              <a:gdLst>
                <a:gd name="T0" fmla="*/ 0 w 112"/>
                <a:gd name="T1" fmla="*/ 0 h 34"/>
                <a:gd name="T2" fmla="*/ 0 w 112"/>
                <a:gd name="T3" fmla="*/ 0 h 34"/>
                <a:gd name="T4" fmla="*/ 10 w 112"/>
                <a:gd name="T5" fmla="*/ 6 h 34"/>
                <a:gd name="T6" fmla="*/ 34 w 112"/>
                <a:gd name="T7" fmla="*/ 16 h 34"/>
                <a:gd name="T8" fmla="*/ 50 w 112"/>
                <a:gd name="T9" fmla="*/ 22 h 34"/>
                <a:gd name="T10" fmla="*/ 70 w 112"/>
                <a:gd name="T11" fmla="*/ 26 h 34"/>
                <a:gd name="T12" fmla="*/ 90 w 112"/>
                <a:gd name="T13" fmla="*/ 30 h 34"/>
                <a:gd name="T14" fmla="*/ 112 w 112"/>
                <a:gd name="T15" fmla="*/ 30 h 34"/>
                <a:gd name="T16" fmla="*/ 112 w 112"/>
                <a:gd name="T17" fmla="*/ 30 h 34"/>
                <a:gd name="T18" fmla="*/ 110 w 112"/>
                <a:gd name="T19" fmla="*/ 32 h 34"/>
                <a:gd name="T20" fmla="*/ 108 w 112"/>
                <a:gd name="T21" fmla="*/ 34 h 34"/>
                <a:gd name="T22" fmla="*/ 96 w 112"/>
                <a:gd name="T23" fmla="*/ 34 h 34"/>
                <a:gd name="T24" fmla="*/ 82 w 112"/>
                <a:gd name="T25" fmla="*/ 34 h 34"/>
                <a:gd name="T26" fmla="*/ 64 w 112"/>
                <a:gd name="T27" fmla="*/ 32 h 34"/>
                <a:gd name="T28" fmla="*/ 46 w 112"/>
                <a:gd name="T29" fmla="*/ 26 h 34"/>
                <a:gd name="T30" fmla="*/ 28 w 112"/>
                <a:gd name="T31" fmla="*/ 20 h 34"/>
                <a:gd name="T32" fmla="*/ 12 w 112"/>
                <a:gd name="T33" fmla="*/ 12 h 34"/>
                <a:gd name="T34" fmla="*/ 0 w 112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" h="34">
                  <a:moveTo>
                    <a:pt x="0" y="0"/>
                  </a:moveTo>
                  <a:lnTo>
                    <a:pt x="0" y="0"/>
                  </a:lnTo>
                  <a:lnTo>
                    <a:pt x="10" y="6"/>
                  </a:lnTo>
                  <a:lnTo>
                    <a:pt x="34" y="16"/>
                  </a:lnTo>
                  <a:lnTo>
                    <a:pt x="50" y="22"/>
                  </a:lnTo>
                  <a:lnTo>
                    <a:pt x="70" y="26"/>
                  </a:lnTo>
                  <a:lnTo>
                    <a:pt x="90" y="30"/>
                  </a:lnTo>
                  <a:lnTo>
                    <a:pt x="112" y="30"/>
                  </a:lnTo>
                  <a:lnTo>
                    <a:pt x="112" y="30"/>
                  </a:lnTo>
                  <a:lnTo>
                    <a:pt x="110" y="32"/>
                  </a:lnTo>
                  <a:lnTo>
                    <a:pt x="108" y="34"/>
                  </a:lnTo>
                  <a:lnTo>
                    <a:pt x="96" y="34"/>
                  </a:lnTo>
                  <a:lnTo>
                    <a:pt x="82" y="34"/>
                  </a:lnTo>
                  <a:lnTo>
                    <a:pt x="64" y="32"/>
                  </a:lnTo>
                  <a:lnTo>
                    <a:pt x="46" y="26"/>
                  </a:lnTo>
                  <a:lnTo>
                    <a:pt x="28" y="20"/>
                  </a:lnTo>
                  <a:lnTo>
                    <a:pt x="12" y="1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8" name="Freeform 58"/>
            <p:cNvSpPr>
              <a:spLocks/>
            </p:cNvSpPr>
            <p:nvPr/>
          </p:nvSpPr>
          <p:spPr bwMode="auto">
            <a:xfrm>
              <a:off x="7841808" y="5461679"/>
              <a:ext cx="491000" cy="177596"/>
            </a:xfrm>
            <a:custGeom>
              <a:avLst/>
              <a:gdLst>
                <a:gd name="T0" fmla="*/ 210 w 282"/>
                <a:gd name="T1" fmla="*/ 0 h 102"/>
                <a:gd name="T2" fmla="*/ 110 w 282"/>
                <a:gd name="T3" fmla="*/ 30 h 102"/>
                <a:gd name="T4" fmla="*/ 110 w 282"/>
                <a:gd name="T5" fmla="*/ 30 h 102"/>
                <a:gd name="T6" fmla="*/ 96 w 282"/>
                <a:gd name="T7" fmla="*/ 30 h 102"/>
                <a:gd name="T8" fmla="*/ 84 w 282"/>
                <a:gd name="T9" fmla="*/ 28 h 102"/>
                <a:gd name="T10" fmla="*/ 68 w 282"/>
                <a:gd name="T11" fmla="*/ 30 h 102"/>
                <a:gd name="T12" fmla="*/ 52 w 282"/>
                <a:gd name="T13" fmla="*/ 32 h 102"/>
                <a:gd name="T14" fmla="*/ 36 w 282"/>
                <a:gd name="T15" fmla="*/ 38 h 102"/>
                <a:gd name="T16" fmla="*/ 28 w 282"/>
                <a:gd name="T17" fmla="*/ 42 h 102"/>
                <a:gd name="T18" fmla="*/ 22 w 282"/>
                <a:gd name="T19" fmla="*/ 48 h 102"/>
                <a:gd name="T20" fmla="*/ 18 w 282"/>
                <a:gd name="T21" fmla="*/ 54 h 102"/>
                <a:gd name="T22" fmla="*/ 14 w 282"/>
                <a:gd name="T23" fmla="*/ 62 h 102"/>
                <a:gd name="T24" fmla="*/ 14 w 282"/>
                <a:gd name="T25" fmla="*/ 62 h 102"/>
                <a:gd name="T26" fmla="*/ 0 w 282"/>
                <a:gd name="T27" fmla="*/ 102 h 102"/>
                <a:gd name="T28" fmla="*/ 0 w 282"/>
                <a:gd name="T29" fmla="*/ 102 h 102"/>
                <a:gd name="T30" fmla="*/ 282 w 282"/>
                <a:gd name="T31" fmla="*/ 102 h 102"/>
                <a:gd name="T32" fmla="*/ 282 w 282"/>
                <a:gd name="T33" fmla="*/ 102 h 102"/>
                <a:gd name="T34" fmla="*/ 282 w 282"/>
                <a:gd name="T35" fmla="*/ 76 h 102"/>
                <a:gd name="T36" fmla="*/ 280 w 282"/>
                <a:gd name="T37" fmla="*/ 44 h 102"/>
                <a:gd name="T38" fmla="*/ 276 w 282"/>
                <a:gd name="T39" fmla="*/ 6 h 102"/>
                <a:gd name="T40" fmla="*/ 210 w 282"/>
                <a:gd name="T4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2" h="102">
                  <a:moveTo>
                    <a:pt x="210" y="0"/>
                  </a:moveTo>
                  <a:lnTo>
                    <a:pt x="110" y="30"/>
                  </a:lnTo>
                  <a:lnTo>
                    <a:pt x="110" y="30"/>
                  </a:lnTo>
                  <a:lnTo>
                    <a:pt x="96" y="30"/>
                  </a:lnTo>
                  <a:lnTo>
                    <a:pt x="84" y="28"/>
                  </a:lnTo>
                  <a:lnTo>
                    <a:pt x="68" y="30"/>
                  </a:lnTo>
                  <a:lnTo>
                    <a:pt x="52" y="32"/>
                  </a:lnTo>
                  <a:lnTo>
                    <a:pt x="36" y="38"/>
                  </a:lnTo>
                  <a:lnTo>
                    <a:pt x="28" y="42"/>
                  </a:lnTo>
                  <a:lnTo>
                    <a:pt x="22" y="48"/>
                  </a:lnTo>
                  <a:lnTo>
                    <a:pt x="18" y="54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282" y="102"/>
                  </a:lnTo>
                  <a:lnTo>
                    <a:pt x="282" y="102"/>
                  </a:lnTo>
                  <a:lnTo>
                    <a:pt x="282" y="76"/>
                  </a:lnTo>
                  <a:lnTo>
                    <a:pt x="280" y="44"/>
                  </a:lnTo>
                  <a:lnTo>
                    <a:pt x="276" y="6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5D2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9" name="Freeform 59"/>
            <p:cNvSpPr>
              <a:spLocks/>
            </p:cNvSpPr>
            <p:nvPr/>
          </p:nvSpPr>
          <p:spPr bwMode="auto">
            <a:xfrm>
              <a:off x="7841808" y="5461679"/>
              <a:ext cx="491000" cy="177596"/>
            </a:xfrm>
            <a:custGeom>
              <a:avLst/>
              <a:gdLst>
                <a:gd name="T0" fmla="*/ 210 w 282"/>
                <a:gd name="T1" fmla="*/ 0 h 102"/>
                <a:gd name="T2" fmla="*/ 110 w 282"/>
                <a:gd name="T3" fmla="*/ 30 h 102"/>
                <a:gd name="T4" fmla="*/ 110 w 282"/>
                <a:gd name="T5" fmla="*/ 30 h 102"/>
                <a:gd name="T6" fmla="*/ 96 w 282"/>
                <a:gd name="T7" fmla="*/ 30 h 102"/>
                <a:gd name="T8" fmla="*/ 84 w 282"/>
                <a:gd name="T9" fmla="*/ 28 h 102"/>
                <a:gd name="T10" fmla="*/ 68 w 282"/>
                <a:gd name="T11" fmla="*/ 30 h 102"/>
                <a:gd name="T12" fmla="*/ 52 w 282"/>
                <a:gd name="T13" fmla="*/ 32 h 102"/>
                <a:gd name="T14" fmla="*/ 36 w 282"/>
                <a:gd name="T15" fmla="*/ 38 h 102"/>
                <a:gd name="T16" fmla="*/ 28 w 282"/>
                <a:gd name="T17" fmla="*/ 42 h 102"/>
                <a:gd name="T18" fmla="*/ 22 w 282"/>
                <a:gd name="T19" fmla="*/ 48 h 102"/>
                <a:gd name="T20" fmla="*/ 18 w 282"/>
                <a:gd name="T21" fmla="*/ 54 h 102"/>
                <a:gd name="T22" fmla="*/ 14 w 282"/>
                <a:gd name="T23" fmla="*/ 62 h 102"/>
                <a:gd name="T24" fmla="*/ 14 w 282"/>
                <a:gd name="T25" fmla="*/ 62 h 102"/>
                <a:gd name="T26" fmla="*/ 0 w 282"/>
                <a:gd name="T27" fmla="*/ 102 h 102"/>
                <a:gd name="T28" fmla="*/ 0 w 282"/>
                <a:gd name="T29" fmla="*/ 102 h 102"/>
                <a:gd name="T30" fmla="*/ 282 w 282"/>
                <a:gd name="T31" fmla="*/ 102 h 102"/>
                <a:gd name="T32" fmla="*/ 282 w 282"/>
                <a:gd name="T33" fmla="*/ 102 h 102"/>
                <a:gd name="T34" fmla="*/ 282 w 282"/>
                <a:gd name="T35" fmla="*/ 76 h 102"/>
                <a:gd name="T36" fmla="*/ 280 w 282"/>
                <a:gd name="T37" fmla="*/ 44 h 102"/>
                <a:gd name="T38" fmla="*/ 276 w 282"/>
                <a:gd name="T39" fmla="*/ 6 h 102"/>
                <a:gd name="T40" fmla="*/ 210 w 282"/>
                <a:gd name="T4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2" h="102">
                  <a:moveTo>
                    <a:pt x="210" y="0"/>
                  </a:moveTo>
                  <a:lnTo>
                    <a:pt x="110" y="30"/>
                  </a:lnTo>
                  <a:lnTo>
                    <a:pt x="110" y="30"/>
                  </a:lnTo>
                  <a:lnTo>
                    <a:pt x="96" y="30"/>
                  </a:lnTo>
                  <a:lnTo>
                    <a:pt x="84" y="28"/>
                  </a:lnTo>
                  <a:lnTo>
                    <a:pt x="68" y="30"/>
                  </a:lnTo>
                  <a:lnTo>
                    <a:pt x="52" y="32"/>
                  </a:lnTo>
                  <a:lnTo>
                    <a:pt x="36" y="38"/>
                  </a:lnTo>
                  <a:lnTo>
                    <a:pt x="28" y="42"/>
                  </a:lnTo>
                  <a:lnTo>
                    <a:pt x="22" y="48"/>
                  </a:lnTo>
                  <a:lnTo>
                    <a:pt x="18" y="54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282" y="102"/>
                  </a:lnTo>
                  <a:lnTo>
                    <a:pt x="282" y="102"/>
                  </a:lnTo>
                  <a:lnTo>
                    <a:pt x="282" y="76"/>
                  </a:lnTo>
                  <a:lnTo>
                    <a:pt x="280" y="44"/>
                  </a:lnTo>
                  <a:lnTo>
                    <a:pt x="276" y="6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5D2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40" name="Rectangle 60"/>
            <p:cNvSpPr>
              <a:spLocks noChangeArrowheads="1"/>
            </p:cNvSpPr>
            <p:nvPr/>
          </p:nvSpPr>
          <p:spPr bwMode="auto">
            <a:xfrm>
              <a:off x="7834844" y="5635793"/>
              <a:ext cx="497964" cy="27858"/>
            </a:xfrm>
            <a:prstGeom prst="rect">
              <a:avLst/>
            </a:prstGeom>
            <a:solidFill>
              <a:srgbClr val="5D2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41" name="Rectangle 61"/>
            <p:cNvSpPr>
              <a:spLocks noChangeArrowheads="1"/>
            </p:cNvSpPr>
            <p:nvPr/>
          </p:nvSpPr>
          <p:spPr bwMode="auto">
            <a:xfrm>
              <a:off x="7834844" y="5635793"/>
              <a:ext cx="497964" cy="27858"/>
            </a:xfrm>
            <a:prstGeom prst="rect">
              <a:avLst/>
            </a:prstGeom>
            <a:solidFill>
              <a:srgbClr val="5D2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42" name="Freeform 62"/>
            <p:cNvSpPr>
              <a:spLocks/>
            </p:cNvSpPr>
            <p:nvPr/>
          </p:nvSpPr>
          <p:spPr bwMode="auto">
            <a:xfrm>
              <a:off x="8531297" y="5461679"/>
              <a:ext cx="491000" cy="177596"/>
            </a:xfrm>
            <a:custGeom>
              <a:avLst/>
              <a:gdLst>
                <a:gd name="T0" fmla="*/ 72 w 282"/>
                <a:gd name="T1" fmla="*/ 0 h 102"/>
                <a:gd name="T2" fmla="*/ 172 w 282"/>
                <a:gd name="T3" fmla="*/ 30 h 102"/>
                <a:gd name="T4" fmla="*/ 172 w 282"/>
                <a:gd name="T5" fmla="*/ 30 h 102"/>
                <a:gd name="T6" fmla="*/ 186 w 282"/>
                <a:gd name="T7" fmla="*/ 30 h 102"/>
                <a:gd name="T8" fmla="*/ 198 w 282"/>
                <a:gd name="T9" fmla="*/ 28 h 102"/>
                <a:gd name="T10" fmla="*/ 214 w 282"/>
                <a:gd name="T11" fmla="*/ 30 h 102"/>
                <a:gd name="T12" fmla="*/ 230 w 282"/>
                <a:gd name="T13" fmla="*/ 32 h 102"/>
                <a:gd name="T14" fmla="*/ 246 w 282"/>
                <a:gd name="T15" fmla="*/ 38 h 102"/>
                <a:gd name="T16" fmla="*/ 254 w 282"/>
                <a:gd name="T17" fmla="*/ 42 h 102"/>
                <a:gd name="T18" fmla="*/ 260 w 282"/>
                <a:gd name="T19" fmla="*/ 48 h 102"/>
                <a:gd name="T20" fmla="*/ 264 w 282"/>
                <a:gd name="T21" fmla="*/ 54 h 102"/>
                <a:gd name="T22" fmla="*/ 268 w 282"/>
                <a:gd name="T23" fmla="*/ 62 h 102"/>
                <a:gd name="T24" fmla="*/ 268 w 282"/>
                <a:gd name="T25" fmla="*/ 62 h 102"/>
                <a:gd name="T26" fmla="*/ 282 w 282"/>
                <a:gd name="T27" fmla="*/ 102 h 102"/>
                <a:gd name="T28" fmla="*/ 282 w 282"/>
                <a:gd name="T29" fmla="*/ 102 h 102"/>
                <a:gd name="T30" fmla="*/ 0 w 282"/>
                <a:gd name="T31" fmla="*/ 102 h 102"/>
                <a:gd name="T32" fmla="*/ 0 w 282"/>
                <a:gd name="T33" fmla="*/ 102 h 102"/>
                <a:gd name="T34" fmla="*/ 0 w 282"/>
                <a:gd name="T35" fmla="*/ 76 h 102"/>
                <a:gd name="T36" fmla="*/ 2 w 282"/>
                <a:gd name="T37" fmla="*/ 44 h 102"/>
                <a:gd name="T38" fmla="*/ 6 w 282"/>
                <a:gd name="T39" fmla="*/ 6 h 102"/>
                <a:gd name="T40" fmla="*/ 72 w 282"/>
                <a:gd name="T4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2" h="102">
                  <a:moveTo>
                    <a:pt x="72" y="0"/>
                  </a:moveTo>
                  <a:lnTo>
                    <a:pt x="172" y="30"/>
                  </a:lnTo>
                  <a:lnTo>
                    <a:pt x="172" y="30"/>
                  </a:lnTo>
                  <a:lnTo>
                    <a:pt x="186" y="30"/>
                  </a:lnTo>
                  <a:lnTo>
                    <a:pt x="198" y="28"/>
                  </a:lnTo>
                  <a:lnTo>
                    <a:pt x="214" y="30"/>
                  </a:lnTo>
                  <a:lnTo>
                    <a:pt x="230" y="32"/>
                  </a:lnTo>
                  <a:lnTo>
                    <a:pt x="246" y="38"/>
                  </a:lnTo>
                  <a:lnTo>
                    <a:pt x="254" y="42"/>
                  </a:lnTo>
                  <a:lnTo>
                    <a:pt x="260" y="48"/>
                  </a:lnTo>
                  <a:lnTo>
                    <a:pt x="264" y="54"/>
                  </a:lnTo>
                  <a:lnTo>
                    <a:pt x="268" y="62"/>
                  </a:lnTo>
                  <a:lnTo>
                    <a:pt x="268" y="62"/>
                  </a:lnTo>
                  <a:lnTo>
                    <a:pt x="282" y="102"/>
                  </a:lnTo>
                  <a:lnTo>
                    <a:pt x="282" y="102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76"/>
                  </a:lnTo>
                  <a:lnTo>
                    <a:pt x="2" y="44"/>
                  </a:lnTo>
                  <a:lnTo>
                    <a:pt x="6" y="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5D2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43" name="Freeform 63"/>
            <p:cNvSpPr>
              <a:spLocks/>
            </p:cNvSpPr>
            <p:nvPr/>
          </p:nvSpPr>
          <p:spPr bwMode="auto">
            <a:xfrm>
              <a:off x="8531297" y="5461679"/>
              <a:ext cx="491000" cy="177596"/>
            </a:xfrm>
            <a:custGeom>
              <a:avLst/>
              <a:gdLst>
                <a:gd name="T0" fmla="*/ 72 w 282"/>
                <a:gd name="T1" fmla="*/ 0 h 102"/>
                <a:gd name="T2" fmla="*/ 172 w 282"/>
                <a:gd name="T3" fmla="*/ 30 h 102"/>
                <a:gd name="T4" fmla="*/ 172 w 282"/>
                <a:gd name="T5" fmla="*/ 30 h 102"/>
                <a:gd name="T6" fmla="*/ 186 w 282"/>
                <a:gd name="T7" fmla="*/ 30 h 102"/>
                <a:gd name="T8" fmla="*/ 198 w 282"/>
                <a:gd name="T9" fmla="*/ 28 h 102"/>
                <a:gd name="T10" fmla="*/ 214 w 282"/>
                <a:gd name="T11" fmla="*/ 30 h 102"/>
                <a:gd name="T12" fmla="*/ 230 w 282"/>
                <a:gd name="T13" fmla="*/ 32 h 102"/>
                <a:gd name="T14" fmla="*/ 246 w 282"/>
                <a:gd name="T15" fmla="*/ 38 h 102"/>
                <a:gd name="T16" fmla="*/ 254 w 282"/>
                <a:gd name="T17" fmla="*/ 42 h 102"/>
                <a:gd name="T18" fmla="*/ 260 w 282"/>
                <a:gd name="T19" fmla="*/ 48 h 102"/>
                <a:gd name="T20" fmla="*/ 264 w 282"/>
                <a:gd name="T21" fmla="*/ 54 h 102"/>
                <a:gd name="T22" fmla="*/ 268 w 282"/>
                <a:gd name="T23" fmla="*/ 62 h 102"/>
                <a:gd name="T24" fmla="*/ 268 w 282"/>
                <a:gd name="T25" fmla="*/ 62 h 102"/>
                <a:gd name="T26" fmla="*/ 282 w 282"/>
                <a:gd name="T27" fmla="*/ 102 h 102"/>
                <a:gd name="T28" fmla="*/ 282 w 282"/>
                <a:gd name="T29" fmla="*/ 102 h 102"/>
                <a:gd name="T30" fmla="*/ 0 w 282"/>
                <a:gd name="T31" fmla="*/ 102 h 102"/>
                <a:gd name="T32" fmla="*/ 0 w 282"/>
                <a:gd name="T33" fmla="*/ 102 h 102"/>
                <a:gd name="T34" fmla="*/ 0 w 282"/>
                <a:gd name="T35" fmla="*/ 76 h 102"/>
                <a:gd name="T36" fmla="*/ 2 w 282"/>
                <a:gd name="T37" fmla="*/ 44 h 102"/>
                <a:gd name="T38" fmla="*/ 6 w 282"/>
                <a:gd name="T39" fmla="*/ 6 h 102"/>
                <a:gd name="T40" fmla="*/ 72 w 282"/>
                <a:gd name="T4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2" h="102">
                  <a:moveTo>
                    <a:pt x="72" y="0"/>
                  </a:moveTo>
                  <a:lnTo>
                    <a:pt x="172" y="30"/>
                  </a:lnTo>
                  <a:lnTo>
                    <a:pt x="172" y="30"/>
                  </a:lnTo>
                  <a:lnTo>
                    <a:pt x="186" y="30"/>
                  </a:lnTo>
                  <a:lnTo>
                    <a:pt x="198" y="28"/>
                  </a:lnTo>
                  <a:lnTo>
                    <a:pt x="214" y="30"/>
                  </a:lnTo>
                  <a:lnTo>
                    <a:pt x="230" y="32"/>
                  </a:lnTo>
                  <a:lnTo>
                    <a:pt x="246" y="38"/>
                  </a:lnTo>
                  <a:lnTo>
                    <a:pt x="254" y="42"/>
                  </a:lnTo>
                  <a:lnTo>
                    <a:pt x="260" y="48"/>
                  </a:lnTo>
                  <a:lnTo>
                    <a:pt x="264" y="54"/>
                  </a:lnTo>
                  <a:lnTo>
                    <a:pt x="268" y="62"/>
                  </a:lnTo>
                  <a:lnTo>
                    <a:pt x="268" y="62"/>
                  </a:lnTo>
                  <a:lnTo>
                    <a:pt x="282" y="102"/>
                  </a:lnTo>
                  <a:lnTo>
                    <a:pt x="282" y="102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76"/>
                  </a:lnTo>
                  <a:lnTo>
                    <a:pt x="2" y="44"/>
                  </a:lnTo>
                  <a:lnTo>
                    <a:pt x="6" y="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5D2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44" name="Rectangle 64"/>
            <p:cNvSpPr>
              <a:spLocks noChangeArrowheads="1"/>
            </p:cNvSpPr>
            <p:nvPr/>
          </p:nvSpPr>
          <p:spPr bwMode="auto">
            <a:xfrm>
              <a:off x="8531297" y="5635793"/>
              <a:ext cx="497964" cy="27858"/>
            </a:xfrm>
            <a:prstGeom prst="rect">
              <a:avLst/>
            </a:prstGeom>
            <a:solidFill>
              <a:srgbClr val="5D2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45" name="Rectangle 65"/>
            <p:cNvSpPr>
              <a:spLocks noChangeArrowheads="1"/>
            </p:cNvSpPr>
            <p:nvPr/>
          </p:nvSpPr>
          <p:spPr bwMode="auto">
            <a:xfrm>
              <a:off x="8531297" y="5635793"/>
              <a:ext cx="497964" cy="27858"/>
            </a:xfrm>
            <a:prstGeom prst="rect">
              <a:avLst/>
            </a:prstGeom>
            <a:solidFill>
              <a:srgbClr val="5D2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46" name="Freeform 66"/>
            <p:cNvSpPr>
              <a:spLocks/>
            </p:cNvSpPr>
            <p:nvPr/>
          </p:nvSpPr>
          <p:spPr bwMode="auto">
            <a:xfrm>
              <a:off x="7838326" y="2466930"/>
              <a:ext cx="261170" cy="525822"/>
            </a:xfrm>
            <a:custGeom>
              <a:avLst/>
              <a:gdLst>
                <a:gd name="T0" fmla="*/ 100 w 150"/>
                <a:gd name="T1" fmla="*/ 0 h 302"/>
                <a:gd name="T2" fmla="*/ 100 w 150"/>
                <a:gd name="T3" fmla="*/ 0 h 302"/>
                <a:gd name="T4" fmla="*/ 78 w 150"/>
                <a:gd name="T5" fmla="*/ 2 h 302"/>
                <a:gd name="T6" fmla="*/ 54 w 150"/>
                <a:gd name="T7" fmla="*/ 8 h 302"/>
                <a:gd name="T8" fmla="*/ 42 w 150"/>
                <a:gd name="T9" fmla="*/ 14 h 302"/>
                <a:gd name="T10" fmla="*/ 30 w 150"/>
                <a:gd name="T11" fmla="*/ 20 h 302"/>
                <a:gd name="T12" fmla="*/ 22 w 150"/>
                <a:gd name="T13" fmla="*/ 26 h 302"/>
                <a:gd name="T14" fmla="*/ 14 w 150"/>
                <a:gd name="T15" fmla="*/ 34 h 302"/>
                <a:gd name="T16" fmla="*/ 14 w 150"/>
                <a:gd name="T17" fmla="*/ 34 h 302"/>
                <a:gd name="T18" fmla="*/ 10 w 150"/>
                <a:gd name="T19" fmla="*/ 44 h 302"/>
                <a:gd name="T20" fmla="*/ 8 w 150"/>
                <a:gd name="T21" fmla="*/ 58 h 302"/>
                <a:gd name="T22" fmla="*/ 8 w 150"/>
                <a:gd name="T23" fmla="*/ 84 h 302"/>
                <a:gd name="T24" fmla="*/ 8 w 150"/>
                <a:gd name="T25" fmla="*/ 84 h 302"/>
                <a:gd name="T26" fmla="*/ 4 w 150"/>
                <a:gd name="T27" fmla="*/ 138 h 302"/>
                <a:gd name="T28" fmla="*/ 2 w 150"/>
                <a:gd name="T29" fmla="*/ 166 h 302"/>
                <a:gd name="T30" fmla="*/ 0 w 150"/>
                <a:gd name="T31" fmla="*/ 194 h 302"/>
                <a:gd name="T32" fmla="*/ 2 w 150"/>
                <a:gd name="T33" fmla="*/ 224 h 302"/>
                <a:gd name="T34" fmla="*/ 4 w 150"/>
                <a:gd name="T35" fmla="*/ 250 h 302"/>
                <a:gd name="T36" fmla="*/ 12 w 150"/>
                <a:gd name="T37" fmla="*/ 278 h 302"/>
                <a:gd name="T38" fmla="*/ 16 w 150"/>
                <a:gd name="T39" fmla="*/ 290 h 302"/>
                <a:gd name="T40" fmla="*/ 24 w 150"/>
                <a:gd name="T41" fmla="*/ 302 h 302"/>
                <a:gd name="T42" fmla="*/ 24 w 150"/>
                <a:gd name="T43" fmla="*/ 302 h 302"/>
                <a:gd name="T44" fmla="*/ 24 w 150"/>
                <a:gd name="T45" fmla="*/ 292 h 302"/>
                <a:gd name="T46" fmla="*/ 26 w 150"/>
                <a:gd name="T47" fmla="*/ 274 h 302"/>
                <a:gd name="T48" fmla="*/ 32 w 150"/>
                <a:gd name="T49" fmla="*/ 240 h 302"/>
                <a:gd name="T50" fmla="*/ 32 w 150"/>
                <a:gd name="T51" fmla="*/ 240 h 302"/>
                <a:gd name="T52" fmla="*/ 34 w 150"/>
                <a:gd name="T53" fmla="*/ 218 h 302"/>
                <a:gd name="T54" fmla="*/ 38 w 150"/>
                <a:gd name="T55" fmla="*/ 198 h 302"/>
                <a:gd name="T56" fmla="*/ 46 w 150"/>
                <a:gd name="T57" fmla="*/ 156 h 302"/>
                <a:gd name="T58" fmla="*/ 46 w 150"/>
                <a:gd name="T59" fmla="*/ 156 h 302"/>
                <a:gd name="T60" fmla="*/ 52 w 150"/>
                <a:gd name="T61" fmla="*/ 136 h 302"/>
                <a:gd name="T62" fmla="*/ 58 w 150"/>
                <a:gd name="T63" fmla="*/ 118 h 302"/>
                <a:gd name="T64" fmla="*/ 62 w 150"/>
                <a:gd name="T65" fmla="*/ 112 h 302"/>
                <a:gd name="T66" fmla="*/ 68 w 150"/>
                <a:gd name="T67" fmla="*/ 104 h 302"/>
                <a:gd name="T68" fmla="*/ 74 w 150"/>
                <a:gd name="T69" fmla="*/ 98 h 302"/>
                <a:gd name="T70" fmla="*/ 84 w 150"/>
                <a:gd name="T71" fmla="*/ 92 h 302"/>
                <a:gd name="T72" fmla="*/ 84 w 150"/>
                <a:gd name="T73" fmla="*/ 92 h 302"/>
                <a:gd name="T74" fmla="*/ 102 w 150"/>
                <a:gd name="T75" fmla="*/ 88 h 302"/>
                <a:gd name="T76" fmla="*/ 124 w 150"/>
                <a:gd name="T77" fmla="*/ 82 h 302"/>
                <a:gd name="T78" fmla="*/ 134 w 150"/>
                <a:gd name="T79" fmla="*/ 78 h 302"/>
                <a:gd name="T80" fmla="*/ 142 w 150"/>
                <a:gd name="T81" fmla="*/ 74 h 302"/>
                <a:gd name="T82" fmla="*/ 148 w 150"/>
                <a:gd name="T83" fmla="*/ 68 h 302"/>
                <a:gd name="T84" fmla="*/ 150 w 150"/>
                <a:gd name="T85" fmla="*/ 60 h 302"/>
                <a:gd name="T86" fmla="*/ 150 w 150"/>
                <a:gd name="T87" fmla="*/ 60 h 302"/>
                <a:gd name="T88" fmla="*/ 148 w 150"/>
                <a:gd name="T89" fmla="*/ 52 h 302"/>
                <a:gd name="T90" fmla="*/ 142 w 150"/>
                <a:gd name="T91" fmla="*/ 42 h 302"/>
                <a:gd name="T92" fmla="*/ 136 w 150"/>
                <a:gd name="T93" fmla="*/ 34 h 302"/>
                <a:gd name="T94" fmla="*/ 132 w 150"/>
                <a:gd name="T95" fmla="*/ 26 h 302"/>
                <a:gd name="T96" fmla="*/ 100 w 150"/>
                <a:gd name="T97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0" h="302">
                  <a:moveTo>
                    <a:pt x="100" y="0"/>
                  </a:moveTo>
                  <a:lnTo>
                    <a:pt x="100" y="0"/>
                  </a:lnTo>
                  <a:lnTo>
                    <a:pt x="78" y="2"/>
                  </a:lnTo>
                  <a:lnTo>
                    <a:pt x="54" y="8"/>
                  </a:lnTo>
                  <a:lnTo>
                    <a:pt x="42" y="14"/>
                  </a:lnTo>
                  <a:lnTo>
                    <a:pt x="30" y="20"/>
                  </a:lnTo>
                  <a:lnTo>
                    <a:pt x="22" y="26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0" y="44"/>
                  </a:lnTo>
                  <a:lnTo>
                    <a:pt x="8" y="58"/>
                  </a:lnTo>
                  <a:lnTo>
                    <a:pt x="8" y="84"/>
                  </a:lnTo>
                  <a:lnTo>
                    <a:pt x="8" y="84"/>
                  </a:lnTo>
                  <a:lnTo>
                    <a:pt x="4" y="138"/>
                  </a:lnTo>
                  <a:lnTo>
                    <a:pt x="2" y="166"/>
                  </a:lnTo>
                  <a:lnTo>
                    <a:pt x="0" y="194"/>
                  </a:lnTo>
                  <a:lnTo>
                    <a:pt x="2" y="224"/>
                  </a:lnTo>
                  <a:lnTo>
                    <a:pt x="4" y="250"/>
                  </a:lnTo>
                  <a:lnTo>
                    <a:pt x="12" y="278"/>
                  </a:lnTo>
                  <a:lnTo>
                    <a:pt x="16" y="290"/>
                  </a:lnTo>
                  <a:lnTo>
                    <a:pt x="24" y="302"/>
                  </a:lnTo>
                  <a:lnTo>
                    <a:pt x="24" y="302"/>
                  </a:lnTo>
                  <a:lnTo>
                    <a:pt x="24" y="292"/>
                  </a:lnTo>
                  <a:lnTo>
                    <a:pt x="26" y="274"/>
                  </a:lnTo>
                  <a:lnTo>
                    <a:pt x="32" y="240"/>
                  </a:lnTo>
                  <a:lnTo>
                    <a:pt x="32" y="240"/>
                  </a:lnTo>
                  <a:lnTo>
                    <a:pt x="34" y="218"/>
                  </a:lnTo>
                  <a:lnTo>
                    <a:pt x="38" y="198"/>
                  </a:lnTo>
                  <a:lnTo>
                    <a:pt x="46" y="156"/>
                  </a:lnTo>
                  <a:lnTo>
                    <a:pt x="46" y="156"/>
                  </a:lnTo>
                  <a:lnTo>
                    <a:pt x="52" y="136"/>
                  </a:lnTo>
                  <a:lnTo>
                    <a:pt x="58" y="118"/>
                  </a:lnTo>
                  <a:lnTo>
                    <a:pt x="62" y="112"/>
                  </a:lnTo>
                  <a:lnTo>
                    <a:pt x="68" y="104"/>
                  </a:lnTo>
                  <a:lnTo>
                    <a:pt x="74" y="98"/>
                  </a:lnTo>
                  <a:lnTo>
                    <a:pt x="84" y="92"/>
                  </a:lnTo>
                  <a:lnTo>
                    <a:pt x="84" y="92"/>
                  </a:lnTo>
                  <a:lnTo>
                    <a:pt x="102" y="88"/>
                  </a:lnTo>
                  <a:lnTo>
                    <a:pt x="124" y="82"/>
                  </a:lnTo>
                  <a:lnTo>
                    <a:pt x="134" y="78"/>
                  </a:lnTo>
                  <a:lnTo>
                    <a:pt x="142" y="74"/>
                  </a:lnTo>
                  <a:lnTo>
                    <a:pt x="148" y="68"/>
                  </a:lnTo>
                  <a:lnTo>
                    <a:pt x="150" y="60"/>
                  </a:lnTo>
                  <a:lnTo>
                    <a:pt x="150" y="60"/>
                  </a:lnTo>
                  <a:lnTo>
                    <a:pt x="148" y="52"/>
                  </a:lnTo>
                  <a:lnTo>
                    <a:pt x="142" y="42"/>
                  </a:lnTo>
                  <a:lnTo>
                    <a:pt x="136" y="34"/>
                  </a:lnTo>
                  <a:lnTo>
                    <a:pt x="132" y="26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4E311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47" name="Freeform 68"/>
            <p:cNvSpPr>
              <a:spLocks/>
            </p:cNvSpPr>
            <p:nvPr/>
          </p:nvSpPr>
          <p:spPr bwMode="auto">
            <a:xfrm>
              <a:off x="7873149" y="2550505"/>
              <a:ext cx="222865" cy="417872"/>
            </a:xfrm>
            <a:custGeom>
              <a:avLst/>
              <a:gdLst>
                <a:gd name="T0" fmla="*/ 128 w 128"/>
                <a:gd name="T1" fmla="*/ 20 h 240"/>
                <a:gd name="T2" fmla="*/ 128 w 128"/>
                <a:gd name="T3" fmla="*/ 20 h 240"/>
                <a:gd name="T4" fmla="*/ 116 w 128"/>
                <a:gd name="T5" fmla="*/ 6 h 240"/>
                <a:gd name="T6" fmla="*/ 108 w 128"/>
                <a:gd name="T7" fmla="*/ 2 h 240"/>
                <a:gd name="T8" fmla="*/ 102 w 128"/>
                <a:gd name="T9" fmla="*/ 0 h 240"/>
                <a:gd name="T10" fmla="*/ 102 w 128"/>
                <a:gd name="T11" fmla="*/ 0 h 240"/>
                <a:gd name="T12" fmla="*/ 94 w 128"/>
                <a:gd name="T13" fmla="*/ 2 h 240"/>
                <a:gd name="T14" fmla="*/ 86 w 128"/>
                <a:gd name="T15" fmla="*/ 6 h 240"/>
                <a:gd name="T16" fmla="*/ 72 w 128"/>
                <a:gd name="T17" fmla="*/ 16 h 240"/>
                <a:gd name="T18" fmla="*/ 72 w 128"/>
                <a:gd name="T19" fmla="*/ 16 h 240"/>
                <a:gd name="T20" fmla="*/ 52 w 128"/>
                <a:gd name="T21" fmla="*/ 24 h 240"/>
                <a:gd name="T22" fmla="*/ 36 w 128"/>
                <a:gd name="T23" fmla="*/ 32 h 240"/>
                <a:gd name="T24" fmla="*/ 28 w 128"/>
                <a:gd name="T25" fmla="*/ 36 h 240"/>
                <a:gd name="T26" fmla="*/ 20 w 128"/>
                <a:gd name="T27" fmla="*/ 42 h 240"/>
                <a:gd name="T28" fmla="*/ 14 w 128"/>
                <a:gd name="T29" fmla="*/ 50 h 240"/>
                <a:gd name="T30" fmla="*/ 10 w 128"/>
                <a:gd name="T31" fmla="*/ 60 h 240"/>
                <a:gd name="T32" fmla="*/ 10 w 128"/>
                <a:gd name="T33" fmla="*/ 60 h 240"/>
                <a:gd name="T34" fmla="*/ 6 w 128"/>
                <a:gd name="T35" fmla="*/ 80 h 240"/>
                <a:gd name="T36" fmla="*/ 2 w 128"/>
                <a:gd name="T37" fmla="*/ 100 h 240"/>
                <a:gd name="T38" fmla="*/ 2 w 128"/>
                <a:gd name="T39" fmla="*/ 144 h 240"/>
                <a:gd name="T40" fmla="*/ 2 w 128"/>
                <a:gd name="T41" fmla="*/ 144 h 240"/>
                <a:gd name="T42" fmla="*/ 0 w 128"/>
                <a:gd name="T43" fmla="*/ 192 h 240"/>
                <a:gd name="T44" fmla="*/ 0 w 128"/>
                <a:gd name="T45" fmla="*/ 218 h 240"/>
                <a:gd name="T46" fmla="*/ 2 w 128"/>
                <a:gd name="T47" fmla="*/ 230 h 240"/>
                <a:gd name="T48" fmla="*/ 4 w 128"/>
                <a:gd name="T49" fmla="*/ 240 h 240"/>
                <a:gd name="T50" fmla="*/ 4 w 128"/>
                <a:gd name="T51" fmla="*/ 240 h 240"/>
                <a:gd name="T52" fmla="*/ 12 w 128"/>
                <a:gd name="T53" fmla="*/ 192 h 240"/>
                <a:gd name="T54" fmla="*/ 12 w 128"/>
                <a:gd name="T55" fmla="*/ 192 h 240"/>
                <a:gd name="T56" fmla="*/ 14 w 128"/>
                <a:gd name="T57" fmla="*/ 170 h 240"/>
                <a:gd name="T58" fmla="*/ 18 w 128"/>
                <a:gd name="T59" fmla="*/ 150 h 240"/>
                <a:gd name="T60" fmla="*/ 26 w 128"/>
                <a:gd name="T61" fmla="*/ 108 h 240"/>
                <a:gd name="T62" fmla="*/ 26 w 128"/>
                <a:gd name="T63" fmla="*/ 108 h 240"/>
                <a:gd name="T64" fmla="*/ 32 w 128"/>
                <a:gd name="T65" fmla="*/ 88 h 240"/>
                <a:gd name="T66" fmla="*/ 38 w 128"/>
                <a:gd name="T67" fmla="*/ 70 h 240"/>
                <a:gd name="T68" fmla="*/ 42 w 128"/>
                <a:gd name="T69" fmla="*/ 64 h 240"/>
                <a:gd name="T70" fmla="*/ 48 w 128"/>
                <a:gd name="T71" fmla="*/ 56 h 240"/>
                <a:gd name="T72" fmla="*/ 54 w 128"/>
                <a:gd name="T73" fmla="*/ 50 h 240"/>
                <a:gd name="T74" fmla="*/ 64 w 128"/>
                <a:gd name="T75" fmla="*/ 44 h 240"/>
                <a:gd name="T76" fmla="*/ 64 w 128"/>
                <a:gd name="T77" fmla="*/ 44 h 240"/>
                <a:gd name="T78" fmla="*/ 80 w 128"/>
                <a:gd name="T79" fmla="*/ 40 h 240"/>
                <a:gd name="T80" fmla="*/ 98 w 128"/>
                <a:gd name="T81" fmla="*/ 36 h 240"/>
                <a:gd name="T82" fmla="*/ 116 w 128"/>
                <a:gd name="T83" fmla="*/ 30 h 240"/>
                <a:gd name="T84" fmla="*/ 122 w 128"/>
                <a:gd name="T85" fmla="*/ 26 h 240"/>
                <a:gd name="T86" fmla="*/ 128 w 128"/>
                <a:gd name="T87" fmla="*/ 2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8" h="240">
                  <a:moveTo>
                    <a:pt x="128" y="20"/>
                  </a:moveTo>
                  <a:lnTo>
                    <a:pt x="128" y="20"/>
                  </a:lnTo>
                  <a:lnTo>
                    <a:pt x="116" y="6"/>
                  </a:lnTo>
                  <a:lnTo>
                    <a:pt x="108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94" y="2"/>
                  </a:lnTo>
                  <a:lnTo>
                    <a:pt x="86" y="6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52" y="24"/>
                  </a:lnTo>
                  <a:lnTo>
                    <a:pt x="36" y="32"/>
                  </a:lnTo>
                  <a:lnTo>
                    <a:pt x="28" y="36"/>
                  </a:lnTo>
                  <a:lnTo>
                    <a:pt x="20" y="42"/>
                  </a:lnTo>
                  <a:lnTo>
                    <a:pt x="14" y="50"/>
                  </a:lnTo>
                  <a:lnTo>
                    <a:pt x="10" y="60"/>
                  </a:lnTo>
                  <a:lnTo>
                    <a:pt x="10" y="60"/>
                  </a:lnTo>
                  <a:lnTo>
                    <a:pt x="6" y="80"/>
                  </a:lnTo>
                  <a:lnTo>
                    <a:pt x="2" y="100"/>
                  </a:lnTo>
                  <a:lnTo>
                    <a:pt x="2" y="144"/>
                  </a:lnTo>
                  <a:lnTo>
                    <a:pt x="2" y="144"/>
                  </a:lnTo>
                  <a:lnTo>
                    <a:pt x="0" y="192"/>
                  </a:lnTo>
                  <a:lnTo>
                    <a:pt x="0" y="218"/>
                  </a:lnTo>
                  <a:lnTo>
                    <a:pt x="2" y="230"/>
                  </a:lnTo>
                  <a:lnTo>
                    <a:pt x="4" y="240"/>
                  </a:lnTo>
                  <a:lnTo>
                    <a:pt x="4" y="240"/>
                  </a:lnTo>
                  <a:lnTo>
                    <a:pt x="12" y="192"/>
                  </a:lnTo>
                  <a:lnTo>
                    <a:pt x="12" y="192"/>
                  </a:lnTo>
                  <a:lnTo>
                    <a:pt x="14" y="170"/>
                  </a:lnTo>
                  <a:lnTo>
                    <a:pt x="18" y="150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32" y="88"/>
                  </a:lnTo>
                  <a:lnTo>
                    <a:pt x="38" y="70"/>
                  </a:lnTo>
                  <a:lnTo>
                    <a:pt x="42" y="64"/>
                  </a:lnTo>
                  <a:lnTo>
                    <a:pt x="48" y="56"/>
                  </a:lnTo>
                  <a:lnTo>
                    <a:pt x="54" y="50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80" y="40"/>
                  </a:lnTo>
                  <a:lnTo>
                    <a:pt x="98" y="36"/>
                  </a:lnTo>
                  <a:lnTo>
                    <a:pt x="116" y="30"/>
                  </a:lnTo>
                  <a:lnTo>
                    <a:pt x="122" y="26"/>
                  </a:lnTo>
                  <a:lnTo>
                    <a:pt x="128" y="20"/>
                  </a:lnTo>
                  <a:close/>
                </a:path>
              </a:pathLst>
            </a:custGeom>
            <a:solidFill>
              <a:srgbClr val="CB8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48" name="Freeform 69"/>
            <p:cNvSpPr>
              <a:spLocks/>
            </p:cNvSpPr>
            <p:nvPr/>
          </p:nvSpPr>
          <p:spPr bwMode="auto">
            <a:xfrm>
              <a:off x="7873149" y="2550505"/>
              <a:ext cx="222865" cy="417872"/>
            </a:xfrm>
            <a:custGeom>
              <a:avLst/>
              <a:gdLst>
                <a:gd name="T0" fmla="*/ 128 w 128"/>
                <a:gd name="T1" fmla="*/ 20 h 240"/>
                <a:gd name="T2" fmla="*/ 128 w 128"/>
                <a:gd name="T3" fmla="*/ 20 h 240"/>
                <a:gd name="T4" fmla="*/ 116 w 128"/>
                <a:gd name="T5" fmla="*/ 6 h 240"/>
                <a:gd name="T6" fmla="*/ 108 w 128"/>
                <a:gd name="T7" fmla="*/ 2 h 240"/>
                <a:gd name="T8" fmla="*/ 102 w 128"/>
                <a:gd name="T9" fmla="*/ 0 h 240"/>
                <a:gd name="T10" fmla="*/ 102 w 128"/>
                <a:gd name="T11" fmla="*/ 0 h 240"/>
                <a:gd name="T12" fmla="*/ 94 w 128"/>
                <a:gd name="T13" fmla="*/ 2 h 240"/>
                <a:gd name="T14" fmla="*/ 86 w 128"/>
                <a:gd name="T15" fmla="*/ 6 h 240"/>
                <a:gd name="T16" fmla="*/ 72 w 128"/>
                <a:gd name="T17" fmla="*/ 16 h 240"/>
                <a:gd name="T18" fmla="*/ 72 w 128"/>
                <a:gd name="T19" fmla="*/ 16 h 240"/>
                <a:gd name="T20" fmla="*/ 52 w 128"/>
                <a:gd name="T21" fmla="*/ 24 h 240"/>
                <a:gd name="T22" fmla="*/ 36 w 128"/>
                <a:gd name="T23" fmla="*/ 32 h 240"/>
                <a:gd name="T24" fmla="*/ 28 w 128"/>
                <a:gd name="T25" fmla="*/ 36 h 240"/>
                <a:gd name="T26" fmla="*/ 20 w 128"/>
                <a:gd name="T27" fmla="*/ 42 h 240"/>
                <a:gd name="T28" fmla="*/ 14 w 128"/>
                <a:gd name="T29" fmla="*/ 50 h 240"/>
                <a:gd name="T30" fmla="*/ 10 w 128"/>
                <a:gd name="T31" fmla="*/ 60 h 240"/>
                <a:gd name="T32" fmla="*/ 10 w 128"/>
                <a:gd name="T33" fmla="*/ 60 h 240"/>
                <a:gd name="T34" fmla="*/ 6 w 128"/>
                <a:gd name="T35" fmla="*/ 80 h 240"/>
                <a:gd name="T36" fmla="*/ 2 w 128"/>
                <a:gd name="T37" fmla="*/ 100 h 240"/>
                <a:gd name="T38" fmla="*/ 2 w 128"/>
                <a:gd name="T39" fmla="*/ 144 h 240"/>
                <a:gd name="T40" fmla="*/ 2 w 128"/>
                <a:gd name="T41" fmla="*/ 144 h 240"/>
                <a:gd name="T42" fmla="*/ 0 w 128"/>
                <a:gd name="T43" fmla="*/ 192 h 240"/>
                <a:gd name="T44" fmla="*/ 0 w 128"/>
                <a:gd name="T45" fmla="*/ 218 h 240"/>
                <a:gd name="T46" fmla="*/ 2 w 128"/>
                <a:gd name="T47" fmla="*/ 230 h 240"/>
                <a:gd name="T48" fmla="*/ 4 w 128"/>
                <a:gd name="T49" fmla="*/ 240 h 240"/>
                <a:gd name="T50" fmla="*/ 4 w 128"/>
                <a:gd name="T51" fmla="*/ 240 h 240"/>
                <a:gd name="T52" fmla="*/ 12 w 128"/>
                <a:gd name="T53" fmla="*/ 192 h 240"/>
                <a:gd name="T54" fmla="*/ 12 w 128"/>
                <a:gd name="T55" fmla="*/ 192 h 240"/>
                <a:gd name="T56" fmla="*/ 14 w 128"/>
                <a:gd name="T57" fmla="*/ 170 h 240"/>
                <a:gd name="T58" fmla="*/ 18 w 128"/>
                <a:gd name="T59" fmla="*/ 150 h 240"/>
                <a:gd name="T60" fmla="*/ 26 w 128"/>
                <a:gd name="T61" fmla="*/ 108 h 240"/>
                <a:gd name="T62" fmla="*/ 26 w 128"/>
                <a:gd name="T63" fmla="*/ 108 h 240"/>
                <a:gd name="T64" fmla="*/ 32 w 128"/>
                <a:gd name="T65" fmla="*/ 88 h 240"/>
                <a:gd name="T66" fmla="*/ 38 w 128"/>
                <a:gd name="T67" fmla="*/ 70 h 240"/>
                <a:gd name="T68" fmla="*/ 42 w 128"/>
                <a:gd name="T69" fmla="*/ 64 h 240"/>
                <a:gd name="T70" fmla="*/ 48 w 128"/>
                <a:gd name="T71" fmla="*/ 56 h 240"/>
                <a:gd name="T72" fmla="*/ 54 w 128"/>
                <a:gd name="T73" fmla="*/ 50 h 240"/>
                <a:gd name="T74" fmla="*/ 64 w 128"/>
                <a:gd name="T75" fmla="*/ 44 h 240"/>
                <a:gd name="T76" fmla="*/ 64 w 128"/>
                <a:gd name="T77" fmla="*/ 44 h 240"/>
                <a:gd name="T78" fmla="*/ 80 w 128"/>
                <a:gd name="T79" fmla="*/ 40 h 240"/>
                <a:gd name="T80" fmla="*/ 98 w 128"/>
                <a:gd name="T81" fmla="*/ 36 h 240"/>
                <a:gd name="T82" fmla="*/ 116 w 128"/>
                <a:gd name="T83" fmla="*/ 30 h 240"/>
                <a:gd name="T84" fmla="*/ 122 w 128"/>
                <a:gd name="T85" fmla="*/ 26 h 240"/>
                <a:gd name="T86" fmla="*/ 128 w 128"/>
                <a:gd name="T87" fmla="*/ 2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8" h="240">
                  <a:moveTo>
                    <a:pt x="128" y="20"/>
                  </a:moveTo>
                  <a:lnTo>
                    <a:pt x="128" y="20"/>
                  </a:lnTo>
                  <a:lnTo>
                    <a:pt x="116" y="6"/>
                  </a:lnTo>
                  <a:lnTo>
                    <a:pt x="108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94" y="2"/>
                  </a:lnTo>
                  <a:lnTo>
                    <a:pt x="86" y="6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52" y="24"/>
                  </a:lnTo>
                  <a:lnTo>
                    <a:pt x="36" y="32"/>
                  </a:lnTo>
                  <a:lnTo>
                    <a:pt x="28" y="36"/>
                  </a:lnTo>
                  <a:lnTo>
                    <a:pt x="20" y="42"/>
                  </a:lnTo>
                  <a:lnTo>
                    <a:pt x="14" y="50"/>
                  </a:lnTo>
                  <a:lnTo>
                    <a:pt x="10" y="60"/>
                  </a:lnTo>
                  <a:lnTo>
                    <a:pt x="10" y="60"/>
                  </a:lnTo>
                  <a:lnTo>
                    <a:pt x="6" y="80"/>
                  </a:lnTo>
                  <a:lnTo>
                    <a:pt x="2" y="100"/>
                  </a:lnTo>
                  <a:lnTo>
                    <a:pt x="2" y="144"/>
                  </a:lnTo>
                  <a:lnTo>
                    <a:pt x="2" y="144"/>
                  </a:lnTo>
                  <a:lnTo>
                    <a:pt x="0" y="192"/>
                  </a:lnTo>
                  <a:lnTo>
                    <a:pt x="0" y="218"/>
                  </a:lnTo>
                  <a:lnTo>
                    <a:pt x="2" y="230"/>
                  </a:lnTo>
                  <a:lnTo>
                    <a:pt x="4" y="240"/>
                  </a:lnTo>
                  <a:lnTo>
                    <a:pt x="4" y="240"/>
                  </a:lnTo>
                  <a:lnTo>
                    <a:pt x="12" y="192"/>
                  </a:lnTo>
                  <a:lnTo>
                    <a:pt x="12" y="192"/>
                  </a:lnTo>
                  <a:lnTo>
                    <a:pt x="14" y="170"/>
                  </a:lnTo>
                  <a:lnTo>
                    <a:pt x="18" y="150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32" y="88"/>
                  </a:lnTo>
                  <a:lnTo>
                    <a:pt x="38" y="70"/>
                  </a:lnTo>
                  <a:lnTo>
                    <a:pt x="42" y="64"/>
                  </a:lnTo>
                  <a:lnTo>
                    <a:pt x="48" y="56"/>
                  </a:lnTo>
                  <a:lnTo>
                    <a:pt x="54" y="50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80" y="40"/>
                  </a:lnTo>
                  <a:lnTo>
                    <a:pt x="98" y="36"/>
                  </a:lnTo>
                  <a:lnTo>
                    <a:pt x="116" y="30"/>
                  </a:lnTo>
                  <a:lnTo>
                    <a:pt x="122" y="26"/>
                  </a:lnTo>
                  <a:lnTo>
                    <a:pt x="128" y="2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49" name="Freeform 70"/>
            <p:cNvSpPr>
              <a:spLocks/>
            </p:cNvSpPr>
            <p:nvPr/>
          </p:nvSpPr>
          <p:spPr bwMode="auto">
            <a:xfrm>
              <a:off x="7873149" y="2550505"/>
              <a:ext cx="222865" cy="417872"/>
            </a:xfrm>
            <a:custGeom>
              <a:avLst/>
              <a:gdLst>
                <a:gd name="T0" fmla="*/ 128 w 128"/>
                <a:gd name="T1" fmla="*/ 20 h 240"/>
                <a:gd name="T2" fmla="*/ 128 w 128"/>
                <a:gd name="T3" fmla="*/ 20 h 240"/>
                <a:gd name="T4" fmla="*/ 116 w 128"/>
                <a:gd name="T5" fmla="*/ 6 h 240"/>
                <a:gd name="T6" fmla="*/ 108 w 128"/>
                <a:gd name="T7" fmla="*/ 2 h 240"/>
                <a:gd name="T8" fmla="*/ 102 w 128"/>
                <a:gd name="T9" fmla="*/ 0 h 240"/>
                <a:gd name="T10" fmla="*/ 102 w 128"/>
                <a:gd name="T11" fmla="*/ 0 h 240"/>
                <a:gd name="T12" fmla="*/ 94 w 128"/>
                <a:gd name="T13" fmla="*/ 2 h 240"/>
                <a:gd name="T14" fmla="*/ 86 w 128"/>
                <a:gd name="T15" fmla="*/ 6 h 240"/>
                <a:gd name="T16" fmla="*/ 72 w 128"/>
                <a:gd name="T17" fmla="*/ 16 h 240"/>
                <a:gd name="T18" fmla="*/ 72 w 128"/>
                <a:gd name="T19" fmla="*/ 16 h 240"/>
                <a:gd name="T20" fmla="*/ 52 w 128"/>
                <a:gd name="T21" fmla="*/ 24 h 240"/>
                <a:gd name="T22" fmla="*/ 36 w 128"/>
                <a:gd name="T23" fmla="*/ 32 h 240"/>
                <a:gd name="T24" fmla="*/ 28 w 128"/>
                <a:gd name="T25" fmla="*/ 36 h 240"/>
                <a:gd name="T26" fmla="*/ 20 w 128"/>
                <a:gd name="T27" fmla="*/ 42 h 240"/>
                <a:gd name="T28" fmla="*/ 14 w 128"/>
                <a:gd name="T29" fmla="*/ 50 h 240"/>
                <a:gd name="T30" fmla="*/ 10 w 128"/>
                <a:gd name="T31" fmla="*/ 60 h 240"/>
                <a:gd name="T32" fmla="*/ 10 w 128"/>
                <a:gd name="T33" fmla="*/ 60 h 240"/>
                <a:gd name="T34" fmla="*/ 6 w 128"/>
                <a:gd name="T35" fmla="*/ 80 h 240"/>
                <a:gd name="T36" fmla="*/ 2 w 128"/>
                <a:gd name="T37" fmla="*/ 100 h 240"/>
                <a:gd name="T38" fmla="*/ 2 w 128"/>
                <a:gd name="T39" fmla="*/ 144 h 240"/>
                <a:gd name="T40" fmla="*/ 2 w 128"/>
                <a:gd name="T41" fmla="*/ 144 h 240"/>
                <a:gd name="T42" fmla="*/ 0 w 128"/>
                <a:gd name="T43" fmla="*/ 192 h 240"/>
                <a:gd name="T44" fmla="*/ 0 w 128"/>
                <a:gd name="T45" fmla="*/ 218 h 240"/>
                <a:gd name="T46" fmla="*/ 2 w 128"/>
                <a:gd name="T47" fmla="*/ 230 h 240"/>
                <a:gd name="T48" fmla="*/ 4 w 128"/>
                <a:gd name="T49" fmla="*/ 240 h 240"/>
                <a:gd name="T50" fmla="*/ 4 w 128"/>
                <a:gd name="T51" fmla="*/ 240 h 240"/>
                <a:gd name="T52" fmla="*/ 12 w 128"/>
                <a:gd name="T53" fmla="*/ 192 h 240"/>
                <a:gd name="T54" fmla="*/ 12 w 128"/>
                <a:gd name="T55" fmla="*/ 192 h 240"/>
                <a:gd name="T56" fmla="*/ 14 w 128"/>
                <a:gd name="T57" fmla="*/ 170 h 240"/>
                <a:gd name="T58" fmla="*/ 18 w 128"/>
                <a:gd name="T59" fmla="*/ 150 h 240"/>
                <a:gd name="T60" fmla="*/ 26 w 128"/>
                <a:gd name="T61" fmla="*/ 108 h 240"/>
                <a:gd name="T62" fmla="*/ 26 w 128"/>
                <a:gd name="T63" fmla="*/ 108 h 240"/>
                <a:gd name="T64" fmla="*/ 32 w 128"/>
                <a:gd name="T65" fmla="*/ 88 h 240"/>
                <a:gd name="T66" fmla="*/ 38 w 128"/>
                <a:gd name="T67" fmla="*/ 70 h 240"/>
                <a:gd name="T68" fmla="*/ 42 w 128"/>
                <a:gd name="T69" fmla="*/ 64 h 240"/>
                <a:gd name="T70" fmla="*/ 48 w 128"/>
                <a:gd name="T71" fmla="*/ 56 h 240"/>
                <a:gd name="T72" fmla="*/ 54 w 128"/>
                <a:gd name="T73" fmla="*/ 50 h 240"/>
                <a:gd name="T74" fmla="*/ 64 w 128"/>
                <a:gd name="T75" fmla="*/ 44 h 240"/>
                <a:gd name="T76" fmla="*/ 64 w 128"/>
                <a:gd name="T77" fmla="*/ 44 h 240"/>
                <a:gd name="T78" fmla="*/ 80 w 128"/>
                <a:gd name="T79" fmla="*/ 40 h 240"/>
                <a:gd name="T80" fmla="*/ 98 w 128"/>
                <a:gd name="T81" fmla="*/ 36 h 240"/>
                <a:gd name="T82" fmla="*/ 116 w 128"/>
                <a:gd name="T83" fmla="*/ 30 h 240"/>
                <a:gd name="T84" fmla="*/ 122 w 128"/>
                <a:gd name="T85" fmla="*/ 26 h 240"/>
                <a:gd name="T86" fmla="*/ 128 w 128"/>
                <a:gd name="T87" fmla="*/ 2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8" h="240">
                  <a:moveTo>
                    <a:pt x="128" y="20"/>
                  </a:moveTo>
                  <a:lnTo>
                    <a:pt x="128" y="20"/>
                  </a:lnTo>
                  <a:lnTo>
                    <a:pt x="116" y="6"/>
                  </a:lnTo>
                  <a:lnTo>
                    <a:pt x="108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94" y="2"/>
                  </a:lnTo>
                  <a:lnTo>
                    <a:pt x="86" y="6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52" y="24"/>
                  </a:lnTo>
                  <a:lnTo>
                    <a:pt x="36" y="32"/>
                  </a:lnTo>
                  <a:lnTo>
                    <a:pt x="28" y="36"/>
                  </a:lnTo>
                  <a:lnTo>
                    <a:pt x="20" y="42"/>
                  </a:lnTo>
                  <a:lnTo>
                    <a:pt x="14" y="50"/>
                  </a:lnTo>
                  <a:lnTo>
                    <a:pt x="10" y="60"/>
                  </a:lnTo>
                  <a:lnTo>
                    <a:pt x="10" y="60"/>
                  </a:lnTo>
                  <a:lnTo>
                    <a:pt x="6" y="80"/>
                  </a:lnTo>
                  <a:lnTo>
                    <a:pt x="2" y="100"/>
                  </a:lnTo>
                  <a:lnTo>
                    <a:pt x="2" y="144"/>
                  </a:lnTo>
                  <a:lnTo>
                    <a:pt x="2" y="144"/>
                  </a:lnTo>
                  <a:lnTo>
                    <a:pt x="0" y="192"/>
                  </a:lnTo>
                  <a:lnTo>
                    <a:pt x="0" y="218"/>
                  </a:lnTo>
                  <a:lnTo>
                    <a:pt x="2" y="230"/>
                  </a:lnTo>
                  <a:lnTo>
                    <a:pt x="4" y="240"/>
                  </a:lnTo>
                  <a:lnTo>
                    <a:pt x="4" y="240"/>
                  </a:lnTo>
                  <a:lnTo>
                    <a:pt x="12" y="192"/>
                  </a:lnTo>
                  <a:lnTo>
                    <a:pt x="12" y="192"/>
                  </a:lnTo>
                  <a:lnTo>
                    <a:pt x="14" y="170"/>
                  </a:lnTo>
                  <a:lnTo>
                    <a:pt x="18" y="150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32" y="88"/>
                  </a:lnTo>
                  <a:lnTo>
                    <a:pt x="38" y="70"/>
                  </a:lnTo>
                  <a:lnTo>
                    <a:pt x="42" y="64"/>
                  </a:lnTo>
                  <a:lnTo>
                    <a:pt x="48" y="56"/>
                  </a:lnTo>
                  <a:lnTo>
                    <a:pt x="54" y="50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80" y="40"/>
                  </a:lnTo>
                  <a:lnTo>
                    <a:pt x="98" y="36"/>
                  </a:lnTo>
                  <a:lnTo>
                    <a:pt x="116" y="30"/>
                  </a:lnTo>
                  <a:lnTo>
                    <a:pt x="122" y="26"/>
                  </a:lnTo>
                  <a:lnTo>
                    <a:pt x="128" y="20"/>
                  </a:lnTo>
                  <a:close/>
                </a:path>
              </a:pathLst>
            </a:custGeom>
            <a:solidFill>
              <a:srgbClr val="CB8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50" name="Freeform 71"/>
            <p:cNvSpPr>
              <a:spLocks/>
            </p:cNvSpPr>
            <p:nvPr/>
          </p:nvSpPr>
          <p:spPr bwMode="auto">
            <a:xfrm>
              <a:off x="7873149" y="2550505"/>
              <a:ext cx="222865" cy="417872"/>
            </a:xfrm>
            <a:custGeom>
              <a:avLst/>
              <a:gdLst>
                <a:gd name="T0" fmla="*/ 128 w 128"/>
                <a:gd name="T1" fmla="*/ 20 h 240"/>
                <a:gd name="T2" fmla="*/ 128 w 128"/>
                <a:gd name="T3" fmla="*/ 20 h 240"/>
                <a:gd name="T4" fmla="*/ 116 w 128"/>
                <a:gd name="T5" fmla="*/ 6 h 240"/>
                <a:gd name="T6" fmla="*/ 108 w 128"/>
                <a:gd name="T7" fmla="*/ 2 h 240"/>
                <a:gd name="T8" fmla="*/ 102 w 128"/>
                <a:gd name="T9" fmla="*/ 0 h 240"/>
                <a:gd name="T10" fmla="*/ 102 w 128"/>
                <a:gd name="T11" fmla="*/ 0 h 240"/>
                <a:gd name="T12" fmla="*/ 94 w 128"/>
                <a:gd name="T13" fmla="*/ 2 h 240"/>
                <a:gd name="T14" fmla="*/ 86 w 128"/>
                <a:gd name="T15" fmla="*/ 6 h 240"/>
                <a:gd name="T16" fmla="*/ 72 w 128"/>
                <a:gd name="T17" fmla="*/ 16 h 240"/>
                <a:gd name="T18" fmla="*/ 72 w 128"/>
                <a:gd name="T19" fmla="*/ 16 h 240"/>
                <a:gd name="T20" fmla="*/ 52 w 128"/>
                <a:gd name="T21" fmla="*/ 24 h 240"/>
                <a:gd name="T22" fmla="*/ 36 w 128"/>
                <a:gd name="T23" fmla="*/ 32 h 240"/>
                <a:gd name="T24" fmla="*/ 28 w 128"/>
                <a:gd name="T25" fmla="*/ 36 h 240"/>
                <a:gd name="T26" fmla="*/ 20 w 128"/>
                <a:gd name="T27" fmla="*/ 42 h 240"/>
                <a:gd name="T28" fmla="*/ 14 w 128"/>
                <a:gd name="T29" fmla="*/ 50 h 240"/>
                <a:gd name="T30" fmla="*/ 10 w 128"/>
                <a:gd name="T31" fmla="*/ 60 h 240"/>
                <a:gd name="T32" fmla="*/ 10 w 128"/>
                <a:gd name="T33" fmla="*/ 60 h 240"/>
                <a:gd name="T34" fmla="*/ 6 w 128"/>
                <a:gd name="T35" fmla="*/ 80 h 240"/>
                <a:gd name="T36" fmla="*/ 2 w 128"/>
                <a:gd name="T37" fmla="*/ 100 h 240"/>
                <a:gd name="T38" fmla="*/ 2 w 128"/>
                <a:gd name="T39" fmla="*/ 144 h 240"/>
                <a:gd name="T40" fmla="*/ 2 w 128"/>
                <a:gd name="T41" fmla="*/ 144 h 240"/>
                <a:gd name="T42" fmla="*/ 0 w 128"/>
                <a:gd name="T43" fmla="*/ 192 h 240"/>
                <a:gd name="T44" fmla="*/ 0 w 128"/>
                <a:gd name="T45" fmla="*/ 218 h 240"/>
                <a:gd name="T46" fmla="*/ 2 w 128"/>
                <a:gd name="T47" fmla="*/ 230 h 240"/>
                <a:gd name="T48" fmla="*/ 4 w 128"/>
                <a:gd name="T49" fmla="*/ 240 h 240"/>
                <a:gd name="T50" fmla="*/ 4 w 128"/>
                <a:gd name="T51" fmla="*/ 240 h 240"/>
                <a:gd name="T52" fmla="*/ 12 w 128"/>
                <a:gd name="T53" fmla="*/ 192 h 240"/>
                <a:gd name="T54" fmla="*/ 12 w 128"/>
                <a:gd name="T55" fmla="*/ 192 h 240"/>
                <a:gd name="T56" fmla="*/ 14 w 128"/>
                <a:gd name="T57" fmla="*/ 170 h 240"/>
                <a:gd name="T58" fmla="*/ 18 w 128"/>
                <a:gd name="T59" fmla="*/ 150 h 240"/>
                <a:gd name="T60" fmla="*/ 26 w 128"/>
                <a:gd name="T61" fmla="*/ 108 h 240"/>
                <a:gd name="T62" fmla="*/ 26 w 128"/>
                <a:gd name="T63" fmla="*/ 108 h 240"/>
                <a:gd name="T64" fmla="*/ 32 w 128"/>
                <a:gd name="T65" fmla="*/ 88 h 240"/>
                <a:gd name="T66" fmla="*/ 38 w 128"/>
                <a:gd name="T67" fmla="*/ 70 h 240"/>
                <a:gd name="T68" fmla="*/ 42 w 128"/>
                <a:gd name="T69" fmla="*/ 64 h 240"/>
                <a:gd name="T70" fmla="*/ 48 w 128"/>
                <a:gd name="T71" fmla="*/ 56 h 240"/>
                <a:gd name="T72" fmla="*/ 54 w 128"/>
                <a:gd name="T73" fmla="*/ 50 h 240"/>
                <a:gd name="T74" fmla="*/ 64 w 128"/>
                <a:gd name="T75" fmla="*/ 44 h 240"/>
                <a:gd name="T76" fmla="*/ 64 w 128"/>
                <a:gd name="T77" fmla="*/ 44 h 240"/>
                <a:gd name="T78" fmla="*/ 80 w 128"/>
                <a:gd name="T79" fmla="*/ 40 h 240"/>
                <a:gd name="T80" fmla="*/ 98 w 128"/>
                <a:gd name="T81" fmla="*/ 36 h 240"/>
                <a:gd name="T82" fmla="*/ 116 w 128"/>
                <a:gd name="T83" fmla="*/ 30 h 240"/>
                <a:gd name="T84" fmla="*/ 122 w 128"/>
                <a:gd name="T85" fmla="*/ 26 h 240"/>
                <a:gd name="T86" fmla="*/ 128 w 128"/>
                <a:gd name="T87" fmla="*/ 2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8" h="240">
                  <a:moveTo>
                    <a:pt x="128" y="20"/>
                  </a:moveTo>
                  <a:lnTo>
                    <a:pt x="128" y="20"/>
                  </a:lnTo>
                  <a:lnTo>
                    <a:pt x="116" y="6"/>
                  </a:lnTo>
                  <a:lnTo>
                    <a:pt x="108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94" y="2"/>
                  </a:lnTo>
                  <a:lnTo>
                    <a:pt x="86" y="6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52" y="24"/>
                  </a:lnTo>
                  <a:lnTo>
                    <a:pt x="36" y="32"/>
                  </a:lnTo>
                  <a:lnTo>
                    <a:pt x="28" y="36"/>
                  </a:lnTo>
                  <a:lnTo>
                    <a:pt x="20" y="42"/>
                  </a:lnTo>
                  <a:lnTo>
                    <a:pt x="14" y="50"/>
                  </a:lnTo>
                  <a:lnTo>
                    <a:pt x="10" y="60"/>
                  </a:lnTo>
                  <a:lnTo>
                    <a:pt x="10" y="60"/>
                  </a:lnTo>
                  <a:lnTo>
                    <a:pt x="6" y="80"/>
                  </a:lnTo>
                  <a:lnTo>
                    <a:pt x="2" y="100"/>
                  </a:lnTo>
                  <a:lnTo>
                    <a:pt x="2" y="144"/>
                  </a:lnTo>
                  <a:lnTo>
                    <a:pt x="2" y="144"/>
                  </a:lnTo>
                  <a:lnTo>
                    <a:pt x="0" y="192"/>
                  </a:lnTo>
                  <a:lnTo>
                    <a:pt x="0" y="218"/>
                  </a:lnTo>
                  <a:lnTo>
                    <a:pt x="2" y="230"/>
                  </a:lnTo>
                  <a:lnTo>
                    <a:pt x="4" y="240"/>
                  </a:lnTo>
                  <a:lnTo>
                    <a:pt x="4" y="240"/>
                  </a:lnTo>
                  <a:lnTo>
                    <a:pt x="12" y="192"/>
                  </a:lnTo>
                  <a:lnTo>
                    <a:pt x="12" y="192"/>
                  </a:lnTo>
                  <a:lnTo>
                    <a:pt x="14" y="170"/>
                  </a:lnTo>
                  <a:lnTo>
                    <a:pt x="18" y="150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32" y="88"/>
                  </a:lnTo>
                  <a:lnTo>
                    <a:pt x="38" y="70"/>
                  </a:lnTo>
                  <a:lnTo>
                    <a:pt x="42" y="64"/>
                  </a:lnTo>
                  <a:lnTo>
                    <a:pt x="48" y="56"/>
                  </a:lnTo>
                  <a:lnTo>
                    <a:pt x="54" y="50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80" y="40"/>
                  </a:lnTo>
                  <a:lnTo>
                    <a:pt x="98" y="36"/>
                  </a:lnTo>
                  <a:lnTo>
                    <a:pt x="116" y="30"/>
                  </a:lnTo>
                  <a:lnTo>
                    <a:pt x="122" y="26"/>
                  </a:lnTo>
                  <a:lnTo>
                    <a:pt x="128" y="2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51" name="Freeform 72"/>
            <p:cNvSpPr>
              <a:spLocks/>
            </p:cNvSpPr>
            <p:nvPr/>
          </p:nvSpPr>
          <p:spPr bwMode="auto">
            <a:xfrm>
              <a:off x="7674659" y="2372909"/>
              <a:ext cx="644219" cy="309922"/>
            </a:xfrm>
            <a:custGeom>
              <a:avLst/>
              <a:gdLst>
                <a:gd name="T0" fmla="*/ 354 w 370"/>
                <a:gd name="T1" fmla="*/ 172 h 178"/>
                <a:gd name="T2" fmla="*/ 354 w 370"/>
                <a:gd name="T3" fmla="*/ 172 h 178"/>
                <a:gd name="T4" fmla="*/ 346 w 370"/>
                <a:gd name="T5" fmla="*/ 176 h 178"/>
                <a:gd name="T6" fmla="*/ 338 w 370"/>
                <a:gd name="T7" fmla="*/ 178 h 178"/>
                <a:gd name="T8" fmla="*/ 322 w 370"/>
                <a:gd name="T9" fmla="*/ 178 h 178"/>
                <a:gd name="T10" fmla="*/ 288 w 370"/>
                <a:gd name="T11" fmla="*/ 172 h 178"/>
                <a:gd name="T12" fmla="*/ 288 w 370"/>
                <a:gd name="T13" fmla="*/ 172 h 178"/>
                <a:gd name="T14" fmla="*/ 270 w 370"/>
                <a:gd name="T15" fmla="*/ 172 h 178"/>
                <a:gd name="T16" fmla="*/ 252 w 370"/>
                <a:gd name="T17" fmla="*/ 168 h 178"/>
                <a:gd name="T18" fmla="*/ 234 w 370"/>
                <a:gd name="T19" fmla="*/ 164 h 178"/>
                <a:gd name="T20" fmla="*/ 216 w 370"/>
                <a:gd name="T21" fmla="*/ 158 h 178"/>
                <a:gd name="T22" fmla="*/ 216 w 370"/>
                <a:gd name="T23" fmla="*/ 158 h 178"/>
                <a:gd name="T24" fmla="*/ 204 w 370"/>
                <a:gd name="T25" fmla="*/ 150 h 178"/>
                <a:gd name="T26" fmla="*/ 192 w 370"/>
                <a:gd name="T27" fmla="*/ 142 h 178"/>
                <a:gd name="T28" fmla="*/ 168 w 370"/>
                <a:gd name="T29" fmla="*/ 122 h 178"/>
                <a:gd name="T30" fmla="*/ 144 w 370"/>
                <a:gd name="T31" fmla="*/ 102 h 178"/>
                <a:gd name="T32" fmla="*/ 122 w 370"/>
                <a:gd name="T33" fmla="*/ 82 h 178"/>
                <a:gd name="T34" fmla="*/ 122 w 370"/>
                <a:gd name="T35" fmla="*/ 82 h 178"/>
                <a:gd name="T36" fmla="*/ 94 w 370"/>
                <a:gd name="T37" fmla="*/ 62 h 178"/>
                <a:gd name="T38" fmla="*/ 64 w 370"/>
                <a:gd name="T39" fmla="*/ 42 h 178"/>
                <a:gd name="T40" fmla="*/ 34 w 370"/>
                <a:gd name="T41" fmla="*/ 26 h 178"/>
                <a:gd name="T42" fmla="*/ 18 w 370"/>
                <a:gd name="T43" fmla="*/ 20 h 178"/>
                <a:gd name="T44" fmla="*/ 0 w 370"/>
                <a:gd name="T45" fmla="*/ 14 h 178"/>
                <a:gd name="T46" fmla="*/ 0 w 370"/>
                <a:gd name="T47" fmla="*/ 14 h 178"/>
                <a:gd name="T48" fmla="*/ 8 w 370"/>
                <a:gd name="T49" fmla="*/ 10 h 178"/>
                <a:gd name="T50" fmla="*/ 18 w 370"/>
                <a:gd name="T51" fmla="*/ 6 h 178"/>
                <a:gd name="T52" fmla="*/ 36 w 370"/>
                <a:gd name="T53" fmla="*/ 2 h 178"/>
                <a:gd name="T54" fmla="*/ 76 w 370"/>
                <a:gd name="T55" fmla="*/ 0 h 178"/>
                <a:gd name="T56" fmla="*/ 76 w 370"/>
                <a:gd name="T57" fmla="*/ 0 h 178"/>
                <a:gd name="T58" fmla="*/ 94 w 370"/>
                <a:gd name="T59" fmla="*/ 0 h 178"/>
                <a:gd name="T60" fmla="*/ 114 w 370"/>
                <a:gd name="T61" fmla="*/ 2 h 178"/>
                <a:gd name="T62" fmla="*/ 132 w 370"/>
                <a:gd name="T63" fmla="*/ 4 h 178"/>
                <a:gd name="T64" fmla="*/ 150 w 370"/>
                <a:gd name="T65" fmla="*/ 8 h 178"/>
                <a:gd name="T66" fmla="*/ 188 w 370"/>
                <a:gd name="T67" fmla="*/ 20 h 178"/>
                <a:gd name="T68" fmla="*/ 224 w 370"/>
                <a:gd name="T69" fmla="*/ 36 h 178"/>
                <a:gd name="T70" fmla="*/ 224 w 370"/>
                <a:gd name="T71" fmla="*/ 36 h 178"/>
                <a:gd name="T72" fmla="*/ 246 w 370"/>
                <a:gd name="T73" fmla="*/ 44 h 178"/>
                <a:gd name="T74" fmla="*/ 268 w 370"/>
                <a:gd name="T75" fmla="*/ 50 h 178"/>
                <a:gd name="T76" fmla="*/ 292 w 370"/>
                <a:gd name="T77" fmla="*/ 58 h 178"/>
                <a:gd name="T78" fmla="*/ 312 w 370"/>
                <a:gd name="T79" fmla="*/ 70 h 178"/>
                <a:gd name="T80" fmla="*/ 312 w 370"/>
                <a:gd name="T81" fmla="*/ 70 h 178"/>
                <a:gd name="T82" fmla="*/ 324 w 370"/>
                <a:gd name="T83" fmla="*/ 78 h 178"/>
                <a:gd name="T84" fmla="*/ 336 w 370"/>
                <a:gd name="T85" fmla="*/ 88 h 178"/>
                <a:gd name="T86" fmla="*/ 350 w 370"/>
                <a:gd name="T87" fmla="*/ 102 h 178"/>
                <a:gd name="T88" fmla="*/ 360 w 370"/>
                <a:gd name="T89" fmla="*/ 116 h 178"/>
                <a:gd name="T90" fmla="*/ 368 w 370"/>
                <a:gd name="T91" fmla="*/ 132 h 178"/>
                <a:gd name="T92" fmla="*/ 370 w 370"/>
                <a:gd name="T93" fmla="*/ 140 h 178"/>
                <a:gd name="T94" fmla="*/ 370 w 370"/>
                <a:gd name="T95" fmla="*/ 146 h 178"/>
                <a:gd name="T96" fmla="*/ 370 w 370"/>
                <a:gd name="T97" fmla="*/ 154 h 178"/>
                <a:gd name="T98" fmla="*/ 366 w 370"/>
                <a:gd name="T99" fmla="*/ 160 h 178"/>
                <a:gd name="T100" fmla="*/ 360 w 370"/>
                <a:gd name="T101" fmla="*/ 166 h 178"/>
                <a:gd name="T102" fmla="*/ 354 w 370"/>
                <a:gd name="T103" fmla="*/ 172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70" h="178">
                  <a:moveTo>
                    <a:pt x="354" y="172"/>
                  </a:moveTo>
                  <a:lnTo>
                    <a:pt x="354" y="172"/>
                  </a:lnTo>
                  <a:lnTo>
                    <a:pt x="346" y="176"/>
                  </a:lnTo>
                  <a:lnTo>
                    <a:pt x="338" y="178"/>
                  </a:lnTo>
                  <a:lnTo>
                    <a:pt x="322" y="178"/>
                  </a:lnTo>
                  <a:lnTo>
                    <a:pt x="288" y="172"/>
                  </a:lnTo>
                  <a:lnTo>
                    <a:pt x="288" y="172"/>
                  </a:lnTo>
                  <a:lnTo>
                    <a:pt x="270" y="172"/>
                  </a:lnTo>
                  <a:lnTo>
                    <a:pt x="252" y="168"/>
                  </a:lnTo>
                  <a:lnTo>
                    <a:pt x="234" y="164"/>
                  </a:lnTo>
                  <a:lnTo>
                    <a:pt x="216" y="158"/>
                  </a:lnTo>
                  <a:lnTo>
                    <a:pt x="216" y="158"/>
                  </a:lnTo>
                  <a:lnTo>
                    <a:pt x="204" y="150"/>
                  </a:lnTo>
                  <a:lnTo>
                    <a:pt x="192" y="142"/>
                  </a:lnTo>
                  <a:lnTo>
                    <a:pt x="168" y="122"/>
                  </a:lnTo>
                  <a:lnTo>
                    <a:pt x="144" y="102"/>
                  </a:lnTo>
                  <a:lnTo>
                    <a:pt x="122" y="82"/>
                  </a:lnTo>
                  <a:lnTo>
                    <a:pt x="122" y="82"/>
                  </a:lnTo>
                  <a:lnTo>
                    <a:pt x="94" y="62"/>
                  </a:lnTo>
                  <a:lnTo>
                    <a:pt x="64" y="42"/>
                  </a:lnTo>
                  <a:lnTo>
                    <a:pt x="34" y="26"/>
                  </a:lnTo>
                  <a:lnTo>
                    <a:pt x="18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8" y="10"/>
                  </a:lnTo>
                  <a:lnTo>
                    <a:pt x="18" y="6"/>
                  </a:lnTo>
                  <a:lnTo>
                    <a:pt x="36" y="2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94" y="0"/>
                  </a:lnTo>
                  <a:lnTo>
                    <a:pt x="114" y="2"/>
                  </a:lnTo>
                  <a:lnTo>
                    <a:pt x="132" y="4"/>
                  </a:lnTo>
                  <a:lnTo>
                    <a:pt x="150" y="8"/>
                  </a:lnTo>
                  <a:lnTo>
                    <a:pt x="188" y="20"/>
                  </a:lnTo>
                  <a:lnTo>
                    <a:pt x="224" y="36"/>
                  </a:lnTo>
                  <a:lnTo>
                    <a:pt x="224" y="36"/>
                  </a:lnTo>
                  <a:lnTo>
                    <a:pt x="246" y="44"/>
                  </a:lnTo>
                  <a:lnTo>
                    <a:pt x="268" y="50"/>
                  </a:lnTo>
                  <a:lnTo>
                    <a:pt x="292" y="58"/>
                  </a:lnTo>
                  <a:lnTo>
                    <a:pt x="312" y="70"/>
                  </a:lnTo>
                  <a:lnTo>
                    <a:pt x="312" y="70"/>
                  </a:lnTo>
                  <a:lnTo>
                    <a:pt x="324" y="78"/>
                  </a:lnTo>
                  <a:lnTo>
                    <a:pt x="336" y="88"/>
                  </a:lnTo>
                  <a:lnTo>
                    <a:pt x="350" y="102"/>
                  </a:lnTo>
                  <a:lnTo>
                    <a:pt x="360" y="116"/>
                  </a:lnTo>
                  <a:lnTo>
                    <a:pt x="368" y="132"/>
                  </a:lnTo>
                  <a:lnTo>
                    <a:pt x="370" y="140"/>
                  </a:lnTo>
                  <a:lnTo>
                    <a:pt x="370" y="146"/>
                  </a:lnTo>
                  <a:lnTo>
                    <a:pt x="370" y="154"/>
                  </a:lnTo>
                  <a:lnTo>
                    <a:pt x="366" y="160"/>
                  </a:lnTo>
                  <a:lnTo>
                    <a:pt x="360" y="166"/>
                  </a:lnTo>
                  <a:lnTo>
                    <a:pt x="354" y="172"/>
                  </a:lnTo>
                  <a:close/>
                </a:path>
              </a:pathLst>
            </a:custGeom>
            <a:solidFill>
              <a:srgbClr val="4E311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52" name="Freeform 73"/>
            <p:cNvSpPr>
              <a:spLocks/>
            </p:cNvSpPr>
            <p:nvPr/>
          </p:nvSpPr>
          <p:spPr bwMode="auto">
            <a:xfrm>
              <a:off x="7674659" y="2372909"/>
              <a:ext cx="644219" cy="309922"/>
            </a:xfrm>
            <a:custGeom>
              <a:avLst/>
              <a:gdLst>
                <a:gd name="T0" fmla="*/ 354 w 370"/>
                <a:gd name="T1" fmla="*/ 172 h 178"/>
                <a:gd name="T2" fmla="*/ 354 w 370"/>
                <a:gd name="T3" fmla="*/ 172 h 178"/>
                <a:gd name="T4" fmla="*/ 346 w 370"/>
                <a:gd name="T5" fmla="*/ 176 h 178"/>
                <a:gd name="T6" fmla="*/ 338 w 370"/>
                <a:gd name="T7" fmla="*/ 178 h 178"/>
                <a:gd name="T8" fmla="*/ 322 w 370"/>
                <a:gd name="T9" fmla="*/ 178 h 178"/>
                <a:gd name="T10" fmla="*/ 288 w 370"/>
                <a:gd name="T11" fmla="*/ 172 h 178"/>
                <a:gd name="T12" fmla="*/ 288 w 370"/>
                <a:gd name="T13" fmla="*/ 172 h 178"/>
                <a:gd name="T14" fmla="*/ 270 w 370"/>
                <a:gd name="T15" fmla="*/ 172 h 178"/>
                <a:gd name="T16" fmla="*/ 252 w 370"/>
                <a:gd name="T17" fmla="*/ 168 h 178"/>
                <a:gd name="T18" fmla="*/ 234 w 370"/>
                <a:gd name="T19" fmla="*/ 164 h 178"/>
                <a:gd name="T20" fmla="*/ 216 w 370"/>
                <a:gd name="T21" fmla="*/ 158 h 178"/>
                <a:gd name="T22" fmla="*/ 216 w 370"/>
                <a:gd name="T23" fmla="*/ 158 h 178"/>
                <a:gd name="T24" fmla="*/ 204 w 370"/>
                <a:gd name="T25" fmla="*/ 150 h 178"/>
                <a:gd name="T26" fmla="*/ 192 w 370"/>
                <a:gd name="T27" fmla="*/ 142 h 178"/>
                <a:gd name="T28" fmla="*/ 168 w 370"/>
                <a:gd name="T29" fmla="*/ 122 h 178"/>
                <a:gd name="T30" fmla="*/ 144 w 370"/>
                <a:gd name="T31" fmla="*/ 102 h 178"/>
                <a:gd name="T32" fmla="*/ 122 w 370"/>
                <a:gd name="T33" fmla="*/ 82 h 178"/>
                <a:gd name="T34" fmla="*/ 122 w 370"/>
                <a:gd name="T35" fmla="*/ 82 h 178"/>
                <a:gd name="T36" fmla="*/ 94 w 370"/>
                <a:gd name="T37" fmla="*/ 62 h 178"/>
                <a:gd name="T38" fmla="*/ 64 w 370"/>
                <a:gd name="T39" fmla="*/ 42 h 178"/>
                <a:gd name="T40" fmla="*/ 34 w 370"/>
                <a:gd name="T41" fmla="*/ 26 h 178"/>
                <a:gd name="T42" fmla="*/ 18 w 370"/>
                <a:gd name="T43" fmla="*/ 20 h 178"/>
                <a:gd name="T44" fmla="*/ 0 w 370"/>
                <a:gd name="T45" fmla="*/ 14 h 178"/>
                <a:gd name="T46" fmla="*/ 0 w 370"/>
                <a:gd name="T47" fmla="*/ 14 h 178"/>
                <a:gd name="T48" fmla="*/ 8 w 370"/>
                <a:gd name="T49" fmla="*/ 10 h 178"/>
                <a:gd name="T50" fmla="*/ 18 w 370"/>
                <a:gd name="T51" fmla="*/ 6 h 178"/>
                <a:gd name="T52" fmla="*/ 36 w 370"/>
                <a:gd name="T53" fmla="*/ 2 h 178"/>
                <a:gd name="T54" fmla="*/ 76 w 370"/>
                <a:gd name="T55" fmla="*/ 0 h 178"/>
                <a:gd name="T56" fmla="*/ 76 w 370"/>
                <a:gd name="T57" fmla="*/ 0 h 178"/>
                <a:gd name="T58" fmla="*/ 94 w 370"/>
                <a:gd name="T59" fmla="*/ 0 h 178"/>
                <a:gd name="T60" fmla="*/ 114 w 370"/>
                <a:gd name="T61" fmla="*/ 2 h 178"/>
                <a:gd name="T62" fmla="*/ 132 w 370"/>
                <a:gd name="T63" fmla="*/ 4 h 178"/>
                <a:gd name="T64" fmla="*/ 150 w 370"/>
                <a:gd name="T65" fmla="*/ 8 h 178"/>
                <a:gd name="T66" fmla="*/ 188 w 370"/>
                <a:gd name="T67" fmla="*/ 20 h 178"/>
                <a:gd name="T68" fmla="*/ 224 w 370"/>
                <a:gd name="T69" fmla="*/ 36 h 178"/>
                <a:gd name="T70" fmla="*/ 224 w 370"/>
                <a:gd name="T71" fmla="*/ 36 h 178"/>
                <a:gd name="T72" fmla="*/ 246 w 370"/>
                <a:gd name="T73" fmla="*/ 44 h 178"/>
                <a:gd name="T74" fmla="*/ 268 w 370"/>
                <a:gd name="T75" fmla="*/ 50 h 178"/>
                <a:gd name="T76" fmla="*/ 292 w 370"/>
                <a:gd name="T77" fmla="*/ 58 h 178"/>
                <a:gd name="T78" fmla="*/ 312 w 370"/>
                <a:gd name="T79" fmla="*/ 70 h 178"/>
                <a:gd name="T80" fmla="*/ 312 w 370"/>
                <a:gd name="T81" fmla="*/ 70 h 178"/>
                <a:gd name="T82" fmla="*/ 324 w 370"/>
                <a:gd name="T83" fmla="*/ 78 h 178"/>
                <a:gd name="T84" fmla="*/ 336 w 370"/>
                <a:gd name="T85" fmla="*/ 88 h 178"/>
                <a:gd name="T86" fmla="*/ 350 w 370"/>
                <a:gd name="T87" fmla="*/ 102 h 178"/>
                <a:gd name="T88" fmla="*/ 360 w 370"/>
                <a:gd name="T89" fmla="*/ 116 h 178"/>
                <a:gd name="T90" fmla="*/ 368 w 370"/>
                <a:gd name="T91" fmla="*/ 132 h 178"/>
                <a:gd name="T92" fmla="*/ 370 w 370"/>
                <a:gd name="T93" fmla="*/ 140 h 178"/>
                <a:gd name="T94" fmla="*/ 370 w 370"/>
                <a:gd name="T95" fmla="*/ 146 h 178"/>
                <a:gd name="T96" fmla="*/ 370 w 370"/>
                <a:gd name="T97" fmla="*/ 154 h 178"/>
                <a:gd name="T98" fmla="*/ 366 w 370"/>
                <a:gd name="T99" fmla="*/ 160 h 178"/>
                <a:gd name="T100" fmla="*/ 360 w 370"/>
                <a:gd name="T101" fmla="*/ 166 h 178"/>
                <a:gd name="T102" fmla="*/ 354 w 370"/>
                <a:gd name="T103" fmla="*/ 172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70" h="178">
                  <a:moveTo>
                    <a:pt x="354" y="172"/>
                  </a:moveTo>
                  <a:lnTo>
                    <a:pt x="354" y="172"/>
                  </a:lnTo>
                  <a:lnTo>
                    <a:pt x="346" y="176"/>
                  </a:lnTo>
                  <a:lnTo>
                    <a:pt x="338" y="178"/>
                  </a:lnTo>
                  <a:lnTo>
                    <a:pt x="322" y="178"/>
                  </a:lnTo>
                  <a:lnTo>
                    <a:pt x="288" y="172"/>
                  </a:lnTo>
                  <a:lnTo>
                    <a:pt x="288" y="172"/>
                  </a:lnTo>
                  <a:lnTo>
                    <a:pt x="270" y="172"/>
                  </a:lnTo>
                  <a:lnTo>
                    <a:pt x="252" y="168"/>
                  </a:lnTo>
                  <a:lnTo>
                    <a:pt x="234" y="164"/>
                  </a:lnTo>
                  <a:lnTo>
                    <a:pt x="216" y="158"/>
                  </a:lnTo>
                  <a:lnTo>
                    <a:pt x="216" y="158"/>
                  </a:lnTo>
                  <a:lnTo>
                    <a:pt x="204" y="150"/>
                  </a:lnTo>
                  <a:lnTo>
                    <a:pt x="192" y="142"/>
                  </a:lnTo>
                  <a:lnTo>
                    <a:pt x="168" y="122"/>
                  </a:lnTo>
                  <a:lnTo>
                    <a:pt x="144" y="102"/>
                  </a:lnTo>
                  <a:lnTo>
                    <a:pt x="122" y="82"/>
                  </a:lnTo>
                  <a:lnTo>
                    <a:pt x="122" y="82"/>
                  </a:lnTo>
                  <a:lnTo>
                    <a:pt x="94" y="62"/>
                  </a:lnTo>
                  <a:lnTo>
                    <a:pt x="64" y="42"/>
                  </a:lnTo>
                  <a:lnTo>
                    <a:pt x="34" y="26"/>
                  </a:lnTo>
                  <a:lnTo>
                    <a:pt x="18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8" y="10"/>
                  </a:lnTo>
                  <a:lnTo>
                    <a:pt x="18" y="6"/>
                  </a:lnTo>
                  <a:lnTo>
                    <a:pt x="36" y="2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94" y="0"/>
                  </a:lnTo>
                  <a:lnTo>
                    <a:pt x="114" y="2"/>
                  </a:lnTo>
                  <a:lnTo>
                    <a:pt x="132" y="4"/>
                  </a:lnTo>
                  <a:lnTo>
                    <a:pt x="150" y="8"/>
                  </a:lnTo>
                  <a:lnTo>
                    <a:pt x="188" y="20"/>
                  </a:lnTo>
                  <a:lnTo>
                    <a:pt x="224" y="36"/>
                  </a:lnTo>
                  <a:lnTo>
                    <a:pt x="224" y="36"/>
                  </a:lnTo>
                  <a:lnTo>
                    <a:pt x="246" y="44"/>
                  </a:lnTo>
                  <a:lnTo>
                    <a:pt x="268" y="50"/>
                  </a:lnTo>
                  <a:lnTo>
                    <a:pt x="292" y="58"/>
                  </a:lnTo>
                  <a:lnTo>
                    <a:pt x="312" y="70"/>
                  </a:lnTo>
                  <a:lnTo>
                    <a:pt x="312" y="70"/>
                  </a:lnTo>
                  <a:lnTo>
                    <a:pt x="324" y="78"/>
                  </a:lnTo>
                  <a:lnTo>
                    <a:pt x="336" y="88"/>
                  </a:lnTo>
                  <a:lnTo>
                    <a:pt x="350" y="102"/>
                  </a:lnTo>
                  <a:lnTo>
                    <a:pt x="360" y="116"/>
                  </a:lnTo>
                  <a:lnTo>
                    <a:pt x="368" y="132"/>
                  </a:lnTo>
                  <a:lnTo>
                    <a:pt x="370" y="140"/>
                  </a:lnTo>
                  <a:lnTo>
                    <a:pt x="370" y="146"/>
                  </a:lnTo>
                  <a:lnTo>
                    <a:pt x="370" y="154"/>
                  </a:lnTo>
                  <a:lnTo>
                    <a:pt x="366" y="160"/>
                  </a:lnTo>
                  <a:lnTo>
                    <a:pt x="360" y="166"/>
                  </a:lnTo>
                  <a:lnTo>
                    <a:pt x="354" y="1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53" name="Freeform 75"/>
            <p:cNvSpPr>
              <a:spLocks/>
            </p:cNvSpPr>
            <p:nvPr/>
          </p:nvSpPr>
          <p:spPr bwMode="auto">
            <a:xfrm>
              <a:off x="7674659" y="2372909"/>
              <a:ext cx="644219" cy="309922"/>
            </a:xfrm>
            <a:custGeom>
              <a:avLst/>
              <a:gdLst>
                <a:gd name="T0" fmla="*/ 354 w 370"/>
                <a:gd name="T1" fmla="*/ 172 h 178"/>
                <a:gd name="T2" fmla="*/ 354 w 370"/>
                <a:gd name="T3" fmla="*/ 172 h 178"/>
                <a:gd name="T4" fmla="*/ 346 w 370"/>
                <a:gd name="T5" fmla="*/ 176 h 178"/>
                <a:gd name="T6" fmla="*/ 338 w 370"/>
                <a:gd name="T7" fmla="*/ 178 h 178"/>
                <a:gd name="T8" fmla="*/ 322 w 370"/>
                <a:gd name="T9" fmla="*/ 178 h 178"/>
                <a:gd name="T10" fmla="*/ 288 w 370"/>
                <a:gd name="T11" fmla="*/ 172 h 178"/>
                <a:gd name="T12" fmla="*/ 288 w 370"/>
                <a:gd name="T13" fmla="*/ 172 h 178"/>
                <a:gd name="T14" fmla="*/ 270 w 370"/>
                <a:gd name="T15" fmla="*/ 172 h 178"/>
                <a:gd name="T16" fmla="*/ 252 w 370"/>
                <a:gd name="T17" fmla="*/ 168 h 178"/>
                <a:gd name="T18" fmla="*/ 234 w 370"/>
                <a:gd name="T19" fmla="*/ 164 h 178"/>
                <a:gd name="T20" fmla="*/ 216 w 370"/>
                <a:gd name="T21" fmla="*/ 158 h 178"/>
                <a:gd name="T22" fmla="*/ 216 w 370"/>
                <a:gd name="T23" fmla="*/ 158 h 178"/>
                <a:gd name="T24" fmla="*/ 204 w 370"/>
                <a:gd name="T25" fmla="*/ 150 h 178"/>
                <a:gd name="T26" fmla="*/ 192 w 370"/>
                <a:gd name="T27" fmla="*/ 142 h 178"/>
                <a:gd name="T28" fmla="*/ 168 w 370"/>
                <a:gd name="T29" fmla="*/ 122 h 178"/>
                <a:gd name="T30" fmla="*/ 144 w 370"/>
                <a:gd name="T31" fmla="*/ 102 h 178"/>
                <a:gd name="T32" fmla="*/ 122 w 370"/>
                <a:gd name="T33" fmla="*/ 82 h 178"/>
                <a:gd name="T34" fmla="*/ 122 w 370"/>
                <a:gd name="T35" fmla="*/ 82 h 178"/>
                <a:gd name="T36" fmla="*/ 94 w 370"/>
                <a:gd name="T37" fmla="*/ 62 h 178"/>
                <a:gd name="T38" fmla="*/ 64 w 370"/>
                <a:gd name="T39" fmla="*/ 42 h 178"/>
                <a:gd name="T40" fmla="*/ 34 w 370"/>
                <a:gd name="T41" fmla="*/ 26 h 178"/>
                <a:gd name="T42" fmla="*/ 18 w 370"/>
                <a:gd name="T43" fmla="*/ 20 h 178"/>
                <a:gd name="T44" fmla="*/ 0 w 370"/>
                <a:gd name="T45" fmla="*/ 14 h 178"/>
                <a:gd name="T46" fmla="*/ 0 w 370"/>
                <a:gd name="T47" fmla="*/ 14 h 178"/>
                <a:gd name="T48" fmla="*/ 8 w 370"/>
                <a:gd name="T49" fmla="*/ 10 h 178"/>
                <a:gd name="T50" fmla="*/ 18 w 370"/>
                <a:gd name="T51" fmla="*/ 6 h 178"/>
                <a:gd name="T52" fmla="*/ 36 w 370"/>
                <a:gd name="T53" fmla="*/ 2 h 178"/>
                <a:gd name="T54" fmla="*/ 76 w 370"/>
                <a:gd name="T55" fmla="*/ 0 h 178"/>
                <a:gd name="T56" fmla="*/ 76 w 370"/>
                <a:gd name="T57" fmla="*/ 0 h 178"/>
                <a:gd name="T58" fmla="*/ 94 w 370"/>
                <a:gd name="T59" fmla="*/ 0 h 178"/>
                <a:gd name="T60" fmla="*/ 114 w 370"/>
                <a:gd name="T61" fmla="*/ 2 h 178"/>
                <a:gd name="T62" fmla="*/ 132 w 370"/>
                <a:gd name="T63" fmla="*/ 4 h 178"/>
                <a:gd name="T64" fmla="*/ 150 w 370"/>
                <a:gd name="T65" fmla="*/ 8 h 178"/>
                <a:gd name="T66" fmla="*/ 188 w 370"/>
                <a:gd name="T67" fmla="*/ 20 h 178"/>
                <a:gd name="T68" fmla="*/ 224 w 370"/>
                <a:gd name="T69" fmla="*/ 36 h 178"/>
                <a:gd name="T70" fmla="*/ 224 w 370"/>
                <a:gd name="T71" fmla="*/ 36 h 178"/>
                <a:gd name="T72" fmla="*/ 246 w 370"/>
                <a:gd name="T73" fmla="*/ 44 h 178"/>
                <a:gd name="T74" fmla="*/ 268 w 370"/>
                <a:gd name="T75" fmla="*/ 50 h 178"/>
                <a:gd name="T76" fmla="*/ 292 w 370"/>
                <a:gd name="T77" fmla="*/ 58 h 178"/>
                <a:gd name="T78" fmla="*/ 312 w 370"/>
                <a:gd name="T79" fmla="*/ 70 h 178"/>
                <a:gd name="T80" fmla="*/ 312 w 370"/>
                <a:gd name="T81" fmla="*/ 70 h 178"/>
                <a:gd name="T82" fmla="*/ 324 w 370"/>
                <a:gd name="T83" fmla="*/ 78 h 178"/>
                <a:gd name="T84" fmla="*/ 336 w 370"/>
                <a:gd name="T85" fmla="*/ 88 h 178"/>
                <a:gd name="T86" fmla="*/ 350 w 370"/>
                <a:gd name="T87" fmla="*/ 102 h 178"/>
                <a:gd name="T88" fmla="*/ 360 w 370"/>
                <a:gd name="T89" fmla="*/ 116 h 178"/>
                <a:gd name="T90" fmla="*/ 368 w 370"/>
                <a:gd name="T91" fmla="*/ 132 h 178"/>
                <a:gd name="T92" fmla="*/ 370 w 370"/>
                <a:gd name="T93" fmla="*/ 140 h 178"/>
                <a:gd name="T94" fmla="*/ 370 w 370"/>
                <a:gd name="T95" fmla="*/ 146 h 178"/>
                <a:gd name="T96" fmla="*/ 370 w 370"/>
                <a:gd name="T97" fmla="*/ 154 h 178"/>
                <a:gd name="T98" fmla="*/ 366 w 370"/>
                <a:gd name="T99" fmla="*/ 160 h 178"/>
                <a:gd name="T100" fmla="*/ 360 w 370"/>
                <a:gd name="T101" fmla="*/ 166 h 178"/>
                <a:gd name="T102" fmla="*/ 354 w 370"/>
                <a:gd name="T103" fmla="*/ 172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70" h="178">
                  <a:moveTo>
                    <a:pt x="354" y="172"/>
                  </a:moveTo>
                  <a:lnTo>
                    <a:pt x="354" y="172"/>
                  </a:lnTo>
                  <a:lnTo>
                    <a:pt x="346" y="176"/>
                  </a:lnTo>
                  <a:lnTo>
                    <a:pt x="338" y="178"/>
                  </a:lnTo>
                  <a:lnTo>
                    <a:pt x="322" y="178"/>
                  </a:lnTo>
                  <a:lnTo>
                    <a:pt x="288" y="172"/>
                  </a:lnTo>
                  <a:lnTo>
                    <a:pt x="288" y="172"/>
                  </a:lnTo>
                  <a:lnTo>
                    <a:pt x="270" y="172"/>
                  </a:lnTo>
                  <a:lnTo>
                    <a:pt x="252" y="168"/>
                  </a:lnTo>
                  <a:lnTo>
                    <a:pt x="234" y="164"/>
                  </a:lnTo>
                  <a:lnTo>
                    <a:pt x="216" y="158"/>
                  </a:lnTo>
                  <a:lnTo>
                    <a:pt x="216" y="158"/>
                  </a:lnTo>
                  <a:lnTo>
                    <a:pt x="204" y="150"/>
                  </a:lnTo>
                  <a:lnTo>
                    <a:pt x="192" y="142"/>
                  </a:lnTo>
                  <a:lnTo>
                    <a:pt x="168" y="122"/>
                  </a:lnTo>
                  <a:lnTo>
                    <a:pt x="144" y="102"/>
                  </a:lnTo>
                  <a:lnTo>
                    <a:pt x="122" y="82"/>
                  </a:lnTo>
                  <a:lnTo>
                    <a:pt x="122" y="82"/>
                  </a:lnTo>
                  <a:lnTo>
                    <a:pt x="94" y="62"/>
                  </a:lnTo>
                  <a:lnTo>
                    <a:pt x="64" y="42"/>
                  </a:lnTo>
                  <a:lnTo>
                    <a:pt x="34" y="26"/>
                  </a:lnTo>
                  <a:lnTo>
                    <a:pt x="18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8" y="10"/>
                  </a:lnTo>
                  <a:lnTo>
                    <a:pt x="18" y="6"/>
                  </a:lnTo>
                  <a:lnTo>
                    <a:pt x="36" y="2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94" y="0"/>
                  </a:lnTo>
                  <a:lnTo>
                    <a:pt x="114" y="2"/>
                  </a:lnTo>
                  <a:lnTo>
                    <a:pt x="132" y="4"/>
                  </a:lnTo>
                  <a:lnTo>
                    <a:pt x="150" y="8"/>
                  </a:lnTo>
                  <a:lnTo>
                    <a:pt x="188" y="20"/>
                  </a:lnTo>
                  <a:lnTo>
                    <a:pt x="224" y="36"/>
                  </a:lnTo>
                  <a:lnTo>
                    <a:pt x="224" y="36"/>
                  </a:lnTo>
                  <a:lnTo>
                    <a:pt x="246" y="44"/>
                  </a:lnTo>
                  <a:lnTo>
                    <a:pt x="268" y="50"/>
                  </a:lnTo>
                  <a:lnTo>
                    <a:pt x="292" y="58"/>
                  </a:lnTo>
                  <a:lnTo>
                    <a:pt x="312" y="70"/>
                  </a:lnTo>
                  <a:lnTo>
                    <a:pt x="312" y="70"/>
                  </a:lnTo>
                  <a:lnTo>
                    <a:pt x="324" y="78"/>
                  </a:lnTo>
                  <a:lnTo>
                    <a:pt x="336" y="88"/>
                  </a:lnTo>
                  <a:lnTo>
                    <a:pt x="350" y="102"/>
                  </a:lnTo>
                  <a:lnTo>
                    <a:pt x="360" y="116"/>
                  </a:lnTo>
                  <a:lnTo>
                    <a:pt x="368" y="132"/>
                  </a:lnTo>
                  <a:lnTo>
                    <a:pt x="370" y="140"/>
                  </a:lnTo>
                  <a:lnTo>
                    <a:pt x="370" y="146"/>
                  </a:lnTo>
                  <a:lnTo>
                    <a:pt x="370" y="154"/>
                  </a:lnTo>
                  <a:lnTo>
                    <a:pt x="366" y="160"/>
                  </a:lnTo>
                  <a:lnTo>
                    <a:pt x="360" y="166"/>
                  </a:lnTo>
                  <a:lnTo>
                    <a:pt x="354" y="1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54" name="Freeform 76"/>
            <p:cNvSpPr>
              <a:spLocks/>
            </p:cNvSpPr>
            <p:nvPr/>
          </p:nvSpPr>
          <p:spPr bwMode="auto">
            <a:xfrm>
              <a:off x="7789574" y="2390321"/>
              <a:ext cx="466624" cy="292511"/>
            </a:xfrm>
            <a:custGeom>
              <a:avLst/>
              <a:gdLst>
                <a:gd name="T0" fmla="*/ 212 w 268"/>
                <a:gd name="T1" fmla="*/ 80 h 168"/>
                <a:gd name="T2" fmla="*/ 212 w 268"/>
                <a:gd name="T3" fmla="*/ 80 h 168"/>
                <a:gd name="T4" fmla="*/ 192 w 268"/>
                <a:gd name="T5" fmla="*/ 58 h 168"/>
                <a:gd name="T6" fmla="*/ 162 w 268"/>
                <a:gd name="T7" fmla="*/ 26 h 168"/>
                <a:gd name="T8" fmla="*/ 162 w 268"/>
                <a:gd name="T9" fmla="*/ 26 h 168"/>
                <a:gd name="T10" fmla="*/ 158 w 268"/>
                <a:gd name="T11" fmla="*/ 26 h 168"/>
                <a:gd name="T12" fmla="*/ 158 w 268"/>
                <a:gd name="T13" fmla="*/ 26 h 168"/>
                <a:gd name="T14" fmla="*/ 124 w 268"/>
                <a:gd name="T15" fmla="*/ 12 h 168"/>
                <a:gd name="T16" fmla="*/ 90 w 268"/>
                <a:gd name="T17" fmla="*/ 0 h 168"/>
                <a:gd name="T18" fmla="*/ 90 w 268"/>
                <a:gd name="T19" fmla="*/ 0 h 168"/>
                <a:gd name="T20" fmla="*/ 84 w 268"/>
                <a:gd name="T21" fmla="*/ 10 h 168"/>
                <a:gd name="T22" fmla="*/ 84 w 268"/>
                <a:gd name="T23" fmla="*/ 20 h 168"/>
                <a:gd name="T24" fmla="*/ 84 w 268"/>
                <a:gd name="T25" fmla="*/ 30 h 168"/>
                <a:gd name="T26" fmla="*/ 88 w 268"/>
                <a:gd name="T27" fmla="*/ 38 h 168"/>
                <a:gd name="T28" fmla="*/ 100 w 268"/>
                <a:gd name="T29" fmla="*/ 56 h 168"/>
                <a:gd name="T30" fmla="*/ 114 w 268"/>
                <a:gd name="T31" fmla="*/ 72 h 168"/>
                <a:gd name="T32" fmla="*/ 114 w 268"/>
                <a:gd name="T33" fmla="*/ 72 h 168"/>
                <a:gd name="T34" fmla="*/ 138 w 268"/>
                <a:gd name="T35" fmla="*/ 98 h 168"/>
                <a:gd name="T36" fmla="*/ 150 w 268"/>
                <a:gd name="T37" fmla="*/ 112 h 168"/>
                <a:gd name="T38" fmla="*/ 160 w 268"/>
                <a:gd name="T39" fmla="*/ 124 h 168"/>
                <a:gd name="T40" fmla="*/ 160 w 268"/>
                <a:gd name="T41" fmla="*/ 124 h 168"/>
                <a:gd name="T42" fmla="*/ 150 w 268"/>
                <a:gd name="T43" fmla="*/ 122 h 168"/>
                <a:gd name="T44" fmla="*/ 140 w 268"/>
                <a:gd name="T45" fmla="*/ 118 h 168"/>
                <a:gd name="T46" fmla="*/ 122 w 268"/>
                <a:gd name="T47" fmla="*/ 106 h 168"/>
                <a:gd name="T48" fmla="*/ 104 w 268"/>
                <a:gd name="T49" fmla="*/ 94 h 168"/>
                <a:gd name="T50" fmla="*/ 84 w 268"/>
                <a:gd name="T51" fmla="*/ 82 h 168"/>
                <a:gd name="T52" fmla="*/ 84 w 268"/>
                <a:gd name="T53" fmla="*/ 82 h 168"/>
                <a:gd name="T54" fmla="*/ 64 w 268"/>
                <a:gd name="T55" fmla="*/ 68 h 168"/>
                <a:gd name="T56" fmla="*/ 44 w 268"/>
                <a:gd name="T57" fmla="*/ 54 h 168"/>
                <a:gd name="T58" fmla="*/ 22 w 268"/>
                <a:gd name="T59" fmla="*/ 42 h 168"/>
                <a:gd name="T60" fmla="*/ 12 w 268"/>
                <a:gd name="T61" fmla="*/ 36 h 168"/>
                <a:gd name="T62" fmla="*/ 0 w 268"/>
                <a:gd name="T63" fmla="*/ 32 h 168"/>
                <a:gd name="T64" fmla="*/ 0 w 268"/>
                <a:gd name="T65" fmla="*/ 34 h 168"/>
                <a:gd name="T66" fmla="*/ 0 w 268"/>
                <a:gd name="T67" fmla="*/ 34 h 168"/>
                <a:gd name="T68" fmla="*/ 28 w 268"/>
                <a:gd name="T69" fmla="*/ 52 h 168"/>
                <a:gd name="T70" fmla="*/ 56 w 268"/>
                <a:gd name="T71" fmla="*/ 72 h 168"/>
                <a:gd name="T72" fmla="*/ 56 w 268"/>
                <a:gd name="T73" fmla="*/ 72 h 168"/>
                <a:gd name="T74" fmla="*/ 78 w 268"/>
                <a:gd name="T75" fmla="*/ 92 h 168"/>
                <a:gd name="T76" fmla="*/ 102 w 268"/>
                <a:gd name="T77" fmla="*/ 112 h 168"/>
                <a:gd name="T78" fmla="*/ 126 w 268"/>
                <a:gd name="T79" fmla="*/ 132 h 168"/>
                <a:gd name="T80" fmla="*/ 138 w 268"/>
                <a:gd name="T81" fmla="*/ 140 h 168"/>
                <a:gd name="T82" fmla="*/ 150 w 268"/>
                <a:gd name="T83" fmla="*/ 148 h 168"/>
                <a:gd name="T84" fmla="*/ 150 w 268"/>
                <a:gd name="T85" fmla="*/ 148 h 168"/>
                <a:gd name="T86" fmla="*/ 168 w 268"/>
                <a:gd name="T87" fmla="*/ 154 h 168"/>
                <a:gd name="T88" fmla="*/ 186 w 268"/>
                <a:gd name="T89" fmla="*/ 158 h 168"/>
                <a:gd name="T90" fmla="*/ 204 w 268"/>
                <a:gd name="T91" fmla="*/ 162 h 168"/>
                <a:gd name="T92" fmla="*/ 222 w 268"/>
                <a:gd name="T93" fmla="*/ 162 h 168"/>
                <a:gd name="T94" fmla="*/ 222 w 268"/>
                <a:gd name="T95" fmla="*/ 162 h 168"/>
                <a:gd name="T96" fmla="*/ 244 w 268"/>
                <a:gd name="T97" fmla="*/ 166 h 168"/>
                <a:gd name="T98" fmla="*/ 256 w 268"/>
                <a:gd name="T99" fmla="*/ 168 h 168"/>
                <a:gd name="T100" fmla="*/ 268 w 268"/>
                <a:gd name="T101" fmla="*/ 168 h 168"/>
                <a:gd name="T102" fmla="*/ 268 w 268"/>
                <a:gd name="T103" fmla="*/ 168 h 168"/>
                <a:gd name="T104" fmla="*/ 258 w 268"/>
                <a:gd name="T105" fmla="*/ 144 h 168"/>
                <a:gd name="T106" fmla="*/ 244 w 268"/>
                <a:gd name="T107" fmla="*/ 120 h 168"/>
                <a:gd name="T108" fmla="*/ 228 w 268"/>
                <a:gd name="T109" fmla="*/ 100 h 168"/>
                <a:gd name="T110" fmla="*/ 212 w 268"/>
                <a:gd name="T111" fmla="*/ 8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8" h="168">
                  <a:moveTo>
                    <a:pt x="212" y="80"/>
                  </a:moveTo>
                  <a:lnTo>
                    <a:pt x="212" y="80"/>
                  </a:lnTo>
                  <a:lnTo>
                    <a:pt x="192" y="58"/>
                  </a:lnTo>
                  <a:lnTo>
                    <a:pt x="162" y="26"/>
                  </a:lnTo>
                  <a:lnTo>
                    <a:pt x="162" y="26"/>
                  </a:lnTo>
                  <a:lnTo>
                    <a:pt x="158" y="26"/>
                  </a:lnTo>
                  <a:lnTo>
                    <a:pt x="158" y="26"/>
                  </a:lnTo>
                  <a:lnTo>
                    <a:pt x="124" y="12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4" y="10"/>
                  </a:lnTo>
                  <a:lnTo>
                    <a:pt x="84" y="20"/>
                  </a:lnTo>
                  <a:lnTo>
                    <a:pt x="84" y="30"/>
                  </a:lnTo>
                  <a:lnTo>
                    <a:pt x="88" y="38"/>
                  </a:lnTo>
                  <a:lnTo>
                    <a:pt x="100" y="56"/>
                  </a:lnTo>
                  <a:lnTo>
                    <a:pt x="114" y="72"/>
                  </a:lnTo>
                  <a:lnTo>
                    <a:pt x="114" y="72"/>
                  </a:lnTo>
                  <a:lnTo>
                    <a:pt x="138" y="98"/>
                  </a:lnTo>
                  <a:lnTo>
                    <a:pt x="150" y="112"/>
                  </a:lnTo>
                  <a:lnTo>
                    <a:pt x="160" y="124"/>
                  </a:lnTo>
                  <a:lnTo>
                    <a:pt x="160" y="124"/>
                  </a:lnTo>
                  <a:lnTo>
                    <a:pt x="150" y="122"/>
                  </a:lnTo>
                  <a:lnTo>
                    <a:pt x="140" y="118"/>
                  </a:lnTo>
                  <a:lnTo>
                    <a:pt x="122" y="106"/>
                  </a:lnTo>
                  <a:lnTo>
                    <a:pt x="104" y="94"/>
                  </a:lnTo>
                  <a:lnTo>
                    <a:pt x="84" y="82"/>
                  </a:lnTo>
                  <a:lnTo>
                    <a:pt x="84" y="82"/>
                  </a:lnTo>
                  <a:lnTo>
                    <a:pt x="64" y="68"/>
                  </a:lnTo>
                  <a:lnTo>
                    <a:pt x="44" y="54"/>
                  </a:lnTo>
                  <a:lnTo>
                    <a:pt x="22" y="42"/>
                  </a:lnTo>
                  <a:lnTo>
                    <a:pt x="12" y="36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8" y="52"/>
                  </a:lnTo>
                  <a:lnTo>
                    <a:pt x="56" y="72"/>
                  </a:lnTo>
                  <a:lnTo>
                    <a:pt x="56" y="72"/>
                  </a:lnTo>
                  <a:lnTo>
                    <a:pt x="78" y="92"/>
                  </a:lnTo>
                  <a:lnTo>
                    <a:pt x="102" y="112"/>
                  </a:lnTo>
                  <a:lnTo>
                    <a:pt x="126" y="132"/>
                  </a:lnTo>
                  <a:lnTo>
                    <a:pt x="138" y="140"/>
                  </a:lnTo>
                  <a:lnTo>
                    <a:pt x="150" y="148"/>
                  </a:lnTo>
                  <a:lnTo>
                    <a:pt x="150" y="148"/>
                  </a:lnTo>
                  <a:lnTo>
                    <a:pt x="168" y="154"/>
                  </a:lnTo>
                  <a:lnTo>
                    <a:pt x="186" y="158"/>
                  </a:lnTo>
                  <a:lnTo>
                    <a:pt x="204" y="162"/>
                  </a:lnTo>
                  <a:lnTo>
                    <a:pt x="222" y="162"/>
                  </a:lnTo>
                  <a:lnTo>
                    <a:pt x="222" y="162"/>
                  </a:lnTo>
                  <a:lnTo>
                    <a:pt x="244" y="166"/>
                  </a:lnTo>
                  <a:lnTo>
                    <a:pt x="256" y="168"/>
                  </a:lnTo>
                  <a:lnTo>
                    <a:pt x="268" y="168"/>
                  </a:lnTo>
                  <a:lnTo>
                    <a:pt x="268" y="168"/>
                  </a:lnTo>
                  <a:lnTo>
                    <a:pt x="258" y="144"/>
                  </a:lnTo>
                  <a:lnTo>
                    <a:pt x="244" y="120"/>
                  </a:lnTo>
                  <a:lnTo>
                    <a:pt x="228" y="100"/>
                  </a:lnTo>
                  <a:lnTo>
                    <a:pt x="212" y="80"/>
                  </a:lnTo>
                  <a:close/>
                </a:path>
              </a:pathLst>
            </a:custGeom>
            <a:solidFill>
              <a:srgbClr val="CB8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55" name="Freeform 77"/>
            <p:cNvSpPr>
              <a:spLocks/>
            </p:cNvSpPr>
            <p:nvPr/>
          </p:nvSpPr>
          <p:spPr bwMode="auto">
            <a:xfrm>
              <a:off x="7789574" y="2390321"/>
              <a:ext cx="466624" cy="292511"/>
            </a:xfrm>
            <a:custGeom>
              <a:avLst/>
              <a:gdLst>
                <a:gd name="T0" fmla="*/ 212 w 268"/>
                <a:gd name="T1" fmla="*/ 80 h 168"/>
                <a:gd name="T2" fmla="*/ 212 w 268"/>
                <a:gd name="T3" fmla="*/ 80 h 168"/>
                <a:gd name="T4" fmla="*/ 192 w 268"/>
                <a:gd name="T5" fmla="*/ 58 h 168"/>
                <a:gd name="T6" fmla="*/ 162 w 268"/>
                <a:gd name="T7" fmla="*/ 26 h 168"/>
                <a:gd name="T8" fmla="*/ 162 w 268"/>
                <a:gd name="T9" fmla="*/ 26 h 168"/>
                <a:gd name="T10" fmla="*/ 158 w 268"/>
                <a:gd name="T11" fmla="*/ 26 h 168"/>
                <a:gd name="T12" fmla="*/ 158 w 268"/>
                <a:gd name="T13" fmla="*/ 26 h 168"/>
                <a:gd name="T14" fmla="*/ 124 w 268"/>
                <a:gd name="T15" fmla="*/ 12 h 168"/>
                <a:gd name="T16" fmla="*/ 90 w 268"/>
                <a:gd name="T17" fmla="*/ 0 h 168"/>
                <a:gd name="T18" fmla="*/ 90 w 268"/>
                <a:gd name="T19" fmla="*/ 0 h 168"/>
                <a:gd name="T20" fmla="*/ 84 w 268"/>
                <a:gd name="T21" fmla="*/ 10 h 168"/>
                <a:gd name="T22" fmla="*/ 84 w 268"/>
                <a:gd name="T23" fmla="*/ 20 h 168"/>
                <a:gd name="T24" fmla="*/ 84 w 268"/>
                <a:gd name="T25" fmla="*/ 30 h 168"/>
                <a:gd name="T26" fmla="*/ 88 w 268"/>
                <a:gd name="T27" fmla="*/ 38 h 168"/>
                <a:gd name="T28" fmla="*/ 100 w 268"/>
                <a:gd name="T29" fmla="*/ 56 h 168"/>
                <a:gd name="T30" fmla="*/ 114 w 268"/>
                <a:gd name="T31" fmla="*/ 72 h 168"/>
                <a:gd name="T32" fmla="*/ 114 w 268"/>
                <a:gd name="T33" fmla="*/ 72 h 168"/>
                <a:gd name="T34" fmla="*/ 138 w 268"/>
                <a:gd name="T35" fmla="*/ 98 h 168"/>
                <a:gd name="T36" fmla="*/ 150 w 268"/>
                <a:gd name="T37" fmla="*/ 112 h 168"/>
                <a:gd name="T38" fmla="*/ 160 w 268"/>
                <a:gd name="T39" fmla="*/ 124 h 168"/>
                <a:gd name="T40" fmla="*/ 160 w 268"/>
                <a:gd name="T41" fmla="*/ 124 h 168"/>
                <a:gd name="T42" fmla="*/ 150 w 268"/>
                <a:gd name="T43" fmla="*/ 122 h 168"/>
                <a:gd name="T44" fmla="*/ 140 w 268"/>
                <a:gd name="T45" fmla="*/ 118 h 168"/>
                <a:gd name="T46" fmla="*/ 122 w 268"/>
                <a:gd name="T47" fmla="*/ 106 h 168"/>
                <a:gd name="T48" fmla="*/ 104 w 268"/>
                <a:gd name="T49" fmla="*/ 94 h 168"/>
                <a:gd name="T50" fmla="*/ 84 w 268"/>
                <a:gd name="T51" fmla="*/ 82 h 168"/>
                <a:gd name="T52" fmla="*/ 84 w 268"/>
                <a:gd name="T53" fmla="*/ 82 h 168"/>
                <a:gd name="T54" fmla="*/ 64 w 268"/>
                <a:gd name="T55" fmla="*/ 68 h 168"/>
                <a:gd name="T56" fmla="*/ 44 w 268"/>
                <a:gd name="T57" fmla="*/ 54 h 168"/>
                <a:gd name="T58" fmla="*/ 22 w 268"/>
                <a:gd name="T59" fmla="*/ 42 h 168"/>
                <a:gd name="T60" fmla="*/ 12 w 268"/>
                <a:gd name="T61" fmla="*/ 36 h 168"/>
                <a:gd name="T62" fmla="*/ 0 w 268"/>
                <a:gd name="T63" fmla="*/ 32 h 168"/>
                <a:gd name="T64" fmla="*/ 0 w 268"/>
                <a:gd name="T65" fmla="*/ 34 h 168"/>
                <a:gd name="T66" fmla="*/ 0 w 268"/>
                <a:gd name="T67" fmla="*/ 34 h 168"/>
                <a:gd name="T68" fmla="*/ 28 w 268"/>
                <a:gd name="T69" fmla="*/ 52 h 168"/>
                <a:gd name="T70" fmla="*/ 56 w 268"/>
                <a:gd name="T71" fmla="*/ 72 h 168"/>
                <a:gd name="T72" fmla="*/ 56 w 268"/>
                <a:gd name="T73" fmla="*/ 72 h 168"/>
                <a:gd name="T74" fmla="*/ 78 w 268"/>
                <a:gd name="T75" fmla="*/ 92 h 168"/>
                <a:gd name="T76" fmla="*/ 102 w 268"/>
                <a:gd name="T77" fmla="*/ 112 h 168"/>
                <a:gd name="T78" fmla="*/ 126 w 268"/>
                <a:gd name="T79" fmla="*/ 132 h 168"/>
                <a:gd name="T80" fmla="*/ 138 w 268"/>
                <a:gd name="T81" fmla="*/ 140 h 168"/>
                <a:gd name="T82" fmla="*/ 150 w 268"/>
                <a:gd name="T83" fmla="*/ 148 h 168"/>
                <a:gd name="T84" fmla="*/ 150 w 268"/>
                <a:gd name="T85" fmla="*/ 148 h 168"/>
                <a:gd name="T86" fmla="*/ 168 w 268"/>
                <a:gd name="T87" fmla="*/ 154 h 168"/>
                <a:gd name="T88" fmla="*/ 186 w 268"/>
                <a:gd name="T89" fmla="*/ 158 h 168"/>
                <a:gd name="T90" fmla="*/ 204 w 268"/>
                <a:gd name="T91" fmla="*/ 162 h 168"/>
                <a:gd name="T92" fmla="*/ 222 w 268"/>
                <a:gd name="T93" fmla="*/ 162 h 168"/>
                <a:gd name="T94" fmla="*/ 222 w 268"/>
                <a:gd name="T95" fmla="*/ 162 h 168"/>
                <a:gd name="T96" fmla="*/ 244 w 268"/>
                <a:gd name="T97" fmla="*/ 166 h 168"/>
                <a:gd name="T98" fmla="*/ 256 w 268"/>
                <a:gd name="T99" fmla="*/ 168 h 168"/>
                <a:gd name="T100" fmla="*/ 268 w 268"/>
                <a:gd name="T101" fmla="*/ 168 h 168"/>
                <a:gd name="T102" fmla="*/ 268 w 268"/>
                <a:gd name="T103" fmla="*/ 168 h 168"/>
                <a:gd name="T104" fmla="*/ 258 w 268"/>
                <a:gd name="T105" fmla="*/ 144 h 168"/>
                <a:gd name="T106" fmla="*/ 244 w 268"/>
                <a:gd name="T107" fmla="*/ 120 h 168"/>
                <a:gd name="T108" fmla="*/ 228 w 268"/>
                <a:gd name="T109" fmla="*/ 100 h 168"/>
                <a:gd name="T110" fmla="*/ 212 w 268"/>
                <a:gd name="T111" fmla="*/ 8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8" h="168">
                  <a:moveTo>
                    <a:pt x="212" y="80"/>
                  </a:moveTo>
                  <a:lnTo>
                    <a:pt x="212" y="80"/>
                  </a:lnTo>
                  <a:lnTo>
                    <a:pt x="192" y="58"/>
                  </a:lnTo>
                  <a:lnTo>
                    <a:pt x="162" y="26"/>
                  </a:lnTo>
                  <a:lnTo>
                    <a:pt x="162" y="26"/>
                  </a:lnTo>
                  <a:lnTo>
                    <a:pt x="158" y="26"/>
                  </a:lnTo>
                  <a:lnTo>
                    <a:pt x="158" y="26"/>
                  </a:lnTo>
                  <a:lnTo>
                    <a:pt x="124" y="12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4" y="10"/>
                  </a:lnTo>
                  <a:lnTo>
                    <a:pt x="84" y="20"/>
                  </a:lnTo>
                  <a:lnTo>
                    <a:pt x="84" y="30"/>
                  </a:lnTo>
                  <a:lnTo>
                    <a:pt x="88" y="38"/>
                  </a:lnTo>
                  <a:lnTo>
                    <a:pt x="100" y="56"/>
                  </a:lnTo>
                  <a:lnTo>
                    <a:pt x="114" y="72"/>
                  </a:lnTo>
                  <a:lnTo>
                    <a:pt x="114" y="72"/>
                  </a:lnTo>
                  <a:lnTo>
                    <a:pt x="138" y="98"/>
                  </a:lnTo>
                  <a:lnTo>
                    <a:pt x="150" y="112"/>
                  </a:lnTo>
                  <a:lnTo>
                    <a:pt x="160" y="124"/>
                  </a:lnTo>
                  <a:lnTo>
                    <a:pt x="160" y="124"/>
                  </a:lnTo>
                  <a:lnTo>
                    <a:pt x="150" y="122"/>
                  </a:lnTo>
                  <a:lnTo>
                    <a:pt x="140" y="118"/>
                  </a:lnTo>
                  <a:lnTo>
                    <a:pt x="122" y="106"/>
                  </a:lnTo>
                  <a:lnTo>
                    <a:pt x="104" y="94"/>
                  </a:lnTo>
                  <a:lnTo>
                    <a:pt x="84" y="82"/>
                  </a:lnTo>
                  <a:lnTo>
                    <a:pt x="84" y="82"/>
                  </a:lnTo>
                  <a:lnTo>
                    <a:pt x="64" y="68"/>
                  </a:lnTo>
                  <a:lnTo>
                    <a:pt x="44" y="54"/>
                  </a:lnTo>
                  <a:lnTo>
                    <a:pt x="22" y="42"/>
                  </a:lnTo>
                  <a:lnTo>
                    <a:pt x="12" y="36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8" y="52"/>
                  </a:lnTo>
                  <a:lnTo>
                    <a:pt x="56" y="72"/>
                  </a:lnTo>
                  <a:lnTo>
                    <a:pt x="56" y="72"/>
                  </a:lnTo>
                  <a:lnTo>
                    <a:pt x="78" y="92"/>
                  </a:lnTo>
                  <a:lnTo>
                    <a:pt x="102" y="112"/>
                  </a:lnTo>
                  <a:lnTo>
                    <a:pt x="126" y="132"/>
                  </a:lnTo>
                  <a:lnTo>
                    <a:pt x="138" y="140"/>
                  </a:lnTo>
                  <a:lnTo>
                    <a:pt x="150" y="148"/>
                  </a:lnTo>
                  <a:lnTo>
                    <a:pt x="150" y="148"/>
                  </a:lnTo>
                  <a:lnTo>
                    <a:pt x="168" y="154"/>
                  </a:lnTo>
                  <a:lnTo>
                    <a:pt x="186" y="158"/>
                  </a:lnTo>
                  <a:lnTo>
                    <a:pt x="204" y="162"/>
                  </a:lnTo>
                  <a:lnTo>
                    <a:pt x="222" y="162"/>
                  </a:lnTo>
                  <a:lnTo>
                    <a:pt x="222" y="162"/>
                  </a:lnTo>
                  <a:lnTo>
                    <a:pt x="244" y="166"/>
                  </a:lnTo>
                  <a:lnTo>
                    <a:pt x="256" y="168"/>
                  </a:lnTo>
                  <a:lnTo>
                    <a:pt x="268" y="168"/>
                  </a:lnTo>
                  <a:lnTo>
                    <a:pt x="268" y="168"/>
                  </a:lnTo>
                  <a:lnTo>
                    <a:pt x="258" y="144"/>
                  </a:lnTo>
                  <a:lnTo>
                    <a:pt x="244" y="120"/>
                  </a:lnTo>
                  <a:lnTo>
                    <a:pt x="228" y="100"/>
                  </a:lnTo>
                  <a:lnTo>
                    <a:pt x="212" y="8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56" name="Freeform 78"/>
            <p:cNvSpPr>
              <a:spLocks/>
            </p:cNvSpPr>
            <p:nvPr/>
          </p:nvSpPr>
          <p:spPr bwMode="auto">
            <a:xfrm>
              <a:off x="7789574" y="2390321"/>
              <a:ext cx="466624" cy="292511"/>
            </a:xfrm>
            <a:custGeom>
              <a:avLst/>
              <a:gdLst>
                <a:gd name="T0" fmla="*/ 212 w 268"/>
                <a:gd name="T1" fmla="*/ 80 h 168"/>
                <a:gd name="T2" fmla="*/ 212 w 268"/>
                <a:gd name="T3" fmla="*/ 80 h 168"/>
                <a:gd name="T4" fmla="*/ 192 w 268"/>
                <a:gd name="T5" fmla="*/ 58 h 168"/>
                <a:gd name="T6" fmla="*/ 162 w 268"/>
                <a:gd name="T7" fmla="*/ 26 h 168"/>
                <a:gd name="T8" fmla="*/ 162 w 268"/>
                <a:gd name="T9" fmla="*/ 26 h 168"/>
                <a:gd name="T10" fmla="*/ 158 w 268"/>
                <a:gd name="T11" fmla="*/ 26 h 168"/>
                <a:gd name="T12" fmla="*/ 158 w 268"/>
                <a:gd name="T13" fmla="*/ 26 h 168"/>
                <a:gd name="T14" fmla="*/ 124 w 268"/>
                <a:gd name="T15" fmla="*/ 12 h 168"/>
                <a:gd name="T16" fmla="*/ 90 w 268"/>
                <a:gd name="T17" fmla="*/ 0 h 168"/>
                <a:gd name="T18" fmla="*/ 90 w 268"/>
                <a:gd name="T19" fmla="*/ 0 h 168"/>
                <a:gd name="T20" fmla="*/ 84 w 268"/>
                <a:gd name="T21" fmla="*/ 10 h 168"/>
                <a:gd name="T22" fmla="*/ 84 w 268"/>
                <a:gd name="T23" fmla="*/ 20 h 168"/>
                <a:gd name="T24" fmla="*/ 84 w 268"/>
                <a:gd name="T25" fmla="*/ 30 h 168"/>
                <a:gd name="T26" fmla="*/ 88 w 268"/>
                <a:gd name="T27" fmla="*/ 38 h 168"/>
                <a:gd name="T28" fmla="*/ 100 w 268"/>
                <a:gd name="T29" fmla="*/ 56 h 168"/>
                <a:gd name="T30" fmla="*/ 114 w 268"/>
                <a:gd name="T31" fmla="*/ 72 h 168"/>
                <a:gd name="T32" fmla="*/ 114 w 268"/>
                <a:gd name="T33" fmla="*/ 72 h 168"/>
                <a:gd name="T34" fmla="*/ 138 w 268"/>
                <a:gd name="T35" fmla="*/ 98 h 168"/>
                <a:gd name="T36" fmla="*/ 150 w 268"/>
                <a:gd name="T37" fmla="*/ 112 h 168"/>
                <a:gd name="T38" fmla="*/ 160 w 268"/>
                <a:gd name="T39" fmla="*/ 124 h 168"/>
                <a:gd name="T40" fmla="*/ 160 w 268"/>
                <a:gd name="T41" fmla="*/ 124 h 168"/>
                <a:gd name="T42" fmla="*/ 150 w 268"/>
                <a:gd name="T43" fmla="*/ 122 h 168"/>
                <a:gd name="T44" fmla="*/ 140 w 268"/>
                <a:gd name="T45" fmla="*/ 118 h 168"/>
                <a:gd name="T46" fmla="*/ 122 w 268"/>
                <a:gd name="T47" fmla="*/ 106 h 168"/>
                <a:gd name="T48" fmla="*/ 104 w 268"/>
                <a:gd name="T49" fmla="*/ 94 h 168"/>
                <a:gd name="T50" fmla="*/ 84 w 268"/>
                <a:gd name="T51" fmla="*/ 82 h 168"/>
                <a:gd name="T52" fmla="*/ 84 w 268"/>
                <a:gd name="T53" fmla="*/ 82 h 168"/>
                <a:gd name="T54" fmla="*/ 64 w 268"/>
                <a:gd name="T55" fmla="*/ 68 h 168"/>
                <a:gd name="T56" fmla="*/ 44 w 268"/>
                <a:gd name="T57" fmla="*/ 54 h 168"/>
                <a:gd name="T58" fmla="*/ 22 w 268"/>
                <a:gd name="T59" fmla="*/ 42 h 168"/>
                <a:gd name="T60" fmla="*/ 12 w 268"/>
                <a:gd name="T61" fmla="*/ 36 h 168"/>
                <a:gd name="T62" fmla="*/ 0 w 268"/>
                <a:gd name="T63" fmla="*/ 32 h 168"/>
                <a:gd name="T64" fmla="*/ 0 w 268"/>
                <a:gd name="T65" fmla="*/ 34 h 168"/>
                <a:gd name="T66" fmla="*/ 0 w 268"/>
                <a:gd name="T67" fmla="*/ 34 h 168"/>
                <a:gd name="T68" fmla="*/ 28 w 268"/>
                <a:gd name="T69" fmla="*/ 52 h 168"/>
                <a:gd name="T70" fmla="*/ 56 w 268"/>
                <a:gd name="T71" fmla="*/ 72 h 168"/>
                <a:gd name="T72" fmla="*/ 56 w 268"/>
                <a:gd name="T73" fmla="*/ 72 h 168"/>
                <a:gd name="T74" fmla="*/ 78 w 268"/>
                <a:gd name="T75" fmla="*/ 92 h 168"/>
                <a:gd name="T76" fmla="*/ 102 w 268"/>
                <a:gd name="T77" fmla="*/ 112 h 168"/>
                <a:gd name="T78" fmla="*/ 126 w 268"/>
                <a:gd name="T79" fmla="*/ 132 h 168"/>
                <a:gd name="T80" fmla="*/ 138 w 268"/>
                <a:gd name="T81" fmla="*/ 140 h 168"/>
                <a:gd name="T82" fmla="*/ 150 w 268"/>
                <a:gd name="T83" fmla="*/ 148 h 168"/>
                <a:gd name="T84" fmla="*/ 150 w 268"/>
                <a:gd name="T85" fmla="*/ 148 h 168"/>
                <a:gd name="T86" fmla="*/ 168 w 268"/>
                <a:gd name="T87" fmla="*/ 154 h 168"/>
                <a:gd name="T88" fmla="*/ 186 w 268"/>
                <a:gd name="T89" fmla="*/ 158 h 168"/>
                <a:gd name="T90" fmla="*/ 204 w 268"/>
                <a:gd name="T91" fmla="*/ 162 h 168"/>
                <a:gd name="T92" fmla="*/ 222 w 268"/>
                <a:gd name="T93" fmla="*/ 162 h 168"/>
                <a:gd name="T94" fmla="*/ 222 w 268"/>
                <a:gd name="T95" fmla="*/ 162 h 168"/>
                <a:gd name="T96" fmla="*/ 244 w 268"/>
                <a:gd name="T97" fmla="*/ 166 h 168"/>
                <a:gd name="T98" fmla="*/ 256 w 268"/>
                <a:gd name="T99" fmla="*/ 168 h 168"/>
                <a:gd name="T100" fmla="*/ 268 w 268"/>
                <a:gd name="T101" fmla="*/ 168 h 168"/>
                <a:gd name="T102" fmla="*/ 268 w 268"/>
                <a:gd name="T103" fmla="*/ 168 h 168"/>
                <a:gd name="T104" fmla="*/ 258 w 268"/>
                <a:gd name="T105" fmla="*/ 144 h 168"/>
                <a:gd name="T106" fmla="*/ 244 w 268"/>
                <a:gd name="T107" fmla="*/ 120 h 168"/>
                <a:gd name="T108" fmla="*/ 228 w 268"/>
                <a:gd name="T109" fmla="*/ 100 h 168"/>
                <a:gd name="T110" fmla="*/ 212 w 268"/>
                <a:gd name="T111" fmla="*/ 8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8" h="168">
                  <a:moveTo>
                    <a:pt x="212" y="80"/>
                  </a:moveTo>
                  <a:lnTo>
                    <a:pt x="212" y="80"/>
                  </a:lnTo>
                  <a:lnTo>
                    <a:pt x="192" y="58"/>
                  </a:lnTo>
                  <a:lnTo>
                    <a:pt x="162" y="26"/>
                  </a:lnTo>
                  <a:lnTo>
                    <a:pt x="162" y="26"/>
                  </a:lnTo>
                  <a:lnTo>
                    <a:pt x="158" y="26"/>
                  </a:lnTo>
                  <a:lnTo>
                    <a:pt x="158" y="26"/>
                  </a:lnTo>
                  <a:lnTo>
                    <a:pt x="124" y="12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4" y="10"/>
                  </a:lnTo>
                  <a:lnTo>
                    <a:pt x="84" y="20"/>
                  </a:lnTo>
                  <a:lnTo>
                    <a:pt x="84" y="30"/>
                  </a:lnTo>
                  <a:lnTo>
                    <a:pt x="88" y="38"/>
                  </a:lnTo>
                  <a:lnTo>
                    <a:pt x="100" y="56"/>
                  </a:lnTo>
                  <a:lnTo>
                    <a:pt x="114" y="72"/>
                  </a:lnTo>
                  <a:lnTo>
                    <a:pt x="114" y="72"/>
                  </a:lnTo>
                  <a:lnTo>
                    <a:pt x="138" y="98"/>
                  </a:lnTo>
                  <a:lnTo>
                    <a:pt x="150" y="112"/>
                  </a:lnTo>
                  <a:lnTo>
                    <a:pt x="160" y="124"/>
                  </a:lnTo>
                  <a:lnTo>
                    <a:pt x="160" y="124"/>
                  </a:lnTo>
                  <a:lnTo>
                    <a:pt x="150" y="122"/>
                  </a:lnTo>
                  <a:lnTo>
                    <a:pt x="140" y="118"/>
                  </a:lnTo>
                  <a:lnTo>
                    <a:pt x="122" y="106"/>
                  </a:lnTo>
                  <a:lnTo>
                    <a:pt x="104" y="94"/>
                  </a:lnTo>
                  <a:lnTo>
                    <a:pt x="84" y="82"/>
                  </a:lnTo>
                  <a:lnTo>
                    <a:pt x="84" y="82"/>
                  </a:lnTo>
                  <a:lnTo>
                    <a:pt x="64" y="68"/>
                  </a:lnTo>
                  <a:lnTo>
                    <a:pt x="44" y="54"/>
                  </a:lnTo>
                  <a:lnTo>
                    <a:pt x="22" y="42"/>
                  </a:lnTo>
                  <a:lnTo>
                    <a:pt x="12" y="36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8" y="52"/>
                  </a:lnTo>
                  <a:lnTo>
                    <a:pt x="56" y="72"/>
                  </a:lnTo>
                  <a:lnTo>
                    <a:pt x="56" y="72"/>
                  </a:lnTo>
                  <a:lnTo>
                    <a:pt x="78" y="92"/>
                  </a:lnTo>
                  <a:lnTo>
                    <a:pt x="102" y="112"/>
                  </a:lnTo>
                  <a:lnTo>
                    <a:pt x="126" y="132"/>
                  </a:lnTo>
                  <a:lnTo>
                    <a:pt x="138" y="140"/>
                  </a:lnTo>
                  <a:lnTo>
                    <a:pt x="150" y="148"/>
                  </a:lnTo>
                  <a:lnTo>
                    <a:pt x="150" y="148"/>
                  </a:lnTo>
                  <a:lnTo>
                    <a:pt x="168" y="154"/>
                  </a:lnTo>
                  <a:lnTo>
                    <a:pt x="186" y="158"/>
                  </a:lnTo>
                  <a:lnTo>
                    <a:pt x="204" y="162"/>
                  </a:lnTo>
                  <a:lnTo>
                    <a:pt x="222" y="162"/>
                  </a:lnTo>
                  <a:lnTo>
                    <a:pt x="222" y="162"/>
                  </a:lnTo>
                  <a:lnTo>
                    <a:pt x="244" y="166"/>
                  </a:lnTo>
                  <a:lnTo>
                    <a:pt x="256" y="168"/>
                  </a:lnTo>
                  <a:lnTo>
                    <a:pt x="268" y="168"/>
                  </a:lnTo>
                  <a:lnTo>
                    <a:pt x="268" y="168"/>
                  </a:lnTo>
                  <a:lnTo>
                    <a:pt x="258" y="144"/>
                  </a:lnTo>
                  <a:lnTo>
                    <a:pt x="244" y="120"/>
                  </a:lnTo>
                  <a:lnTo>
                    <a:pt x="228" y="100"/>
                  </a:lnTo>
                  <a:lnTo>
                    <a:pt x="212" y="80"/>
                  </a:lnTo>
                  <a:close/>
                </a:path>
              </a:pathLst>
            </a:custGeom>
            <a:solidFill>
              <a:srgbClr val="CB8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57" name="Freeform 79"/>
            <p:cNvSpPr>
              <a:spLocks/>
            </p:cNvSpPr>
            <p:nvPr/>
          </p:nvSpPr>
          <p:spPr bwMode="auto">
            <a:xfrm>
              <a:off x="7789574" y="2390321"/>
              <a:ext cx="466624" cy="292511"/>
            </a:xfrm>
            <a:custGeom>
              <a:avLst/>
              <a:gdLst>
                <a:gd name="T0" fmla="*/ 212 w 268"/>
                <a:gd name="T1" fmla="*/ 80 h 168"/>
                <a:gd name="T2" fmla="*/ 212 w 268"/>
                <a:gd name="T3" fmla="*/ 80 h 168"/>
                <a:gd name="T4" fmla="*/ 192 w 268"/>
                <a:gd name="T5" fmla="*/ 58 h 168"/>
                <a:gd name="T6" fmla="*/ 162 w 268"/>
                <a:gd name="T7" fmla="*/ 26 h 168"/>
                <a:gd name="T8" fmla="*/ 162 w 268"/>
                <a:gd name="T9" fmla="*/ 26 h 168"/>
                <a:gd name="T10" fmla="*/ 158 w 268"/>
                <a:gd name="T11" fmla="*/ 26 h 168"/>
                <a:gd name="T12" fmla="*/ 158 w 268"/>
                <a:gd name="T13" fmla="*/ 26 h 168"/>
                <a:gd name="T14" fmla="*/ 124 w 268"/>
                <a:gd name="T15" fmla="*/ 12 h 168"/>
                <a:gd name="T16" fmla="*/ 90 w 268"/>
                <a:gd name="T17" fmla="*/ 0 h 168"/>
                <a:gd name="T18" fmla="*/ 90 w 268"/>
                <a:gd name="T19" fmla="*/ 0 h 168"/>
                <a:gd name="T20" fmla="*/ 84 w 268"/>
                <a:gd name="T21" fmla="*/ 10 h 168"/>
                <a:gd name="T22" fmla="*/ 84 w 268"/>
                <a:gd name="T23" fmla="*/ 20 h 168"/>
                <a:gd name="T24" fmla="*/ 84 w 268"/>
                <a:gd name="T25" fmla="*/ 30 h 168"/>
                <a:gd name="T26" fmla="*/ 88 w 268"/>
                <a:gd name="T27" fmla="*/ 38 h 168"/>
                <a:gd name="T28" fmla="*/ 100 w 268"/>
                <a:gd name="T29" fmla="*/ 56 h 168"/>
                <a:gd name="T30" fmla="*/ 114 w 268"/>
                <a:gd name="T31" fmla="*/ 72 h 168"/>
                <a:gd name="T32" fmla="*/ 114 w 268"/>
                <a:gd name="T33" fmla="*/ 72 h 168"/>
                <a:gd name="T34" fmla="*/ 138 w 268"/>
                <a:gd name="T35" fmla="*/ 98 h 168"/>
                <a:gd name="T36" fmla="*/ 150 w 268"/>
                <a:gd name="T37" fmla="*/ 112 h 168"/>
                <a:gd name="T38" fmla="*/ 160 w 268"/>
                <a:gd name="T39" fmla="*/ 124 h 168"/>
                <a:gd name="T40" fmla="*/ 160 w 268"/>
                <a:gd name="T41" fmla="*/ 124 h 168"/>
                <a:gd name="T42" fmla="*/ 150 w 268"/>
                <a:gd name="T43" fmla="*/ 122 h 168"/>
                <a:gd name="T44" fmla="*/ 140 w 268"/>
                <a:gd name="T45" fmla="*/ 118 h 168"/>
                <a:gd name="T46" fmla="*/ 122 w 268"/>
                <a:gd name="T47" fmla="*/ 106 h 168"/>
                <a:gd name="T48" fmla="*/ 104 w 268"/>
                <a:gd name="T49" fmla="*/ 94 h 168"/>
                <a:gd name="T50" fmla="*/ 84 w 268"/>
                <a:gd name="T51" fmla="*/ 82 h 168"/>
                <a:gd name="T52" fmla="*/ 84 w 268"/>
                <a:gd name="T53" fmla="*/ 82 h 168"/>
                <a:gd name="T54" fmla="*/ 64 w 268"/>
                <a:gd name="T55" fmla="*/ 68 h 168"/>
                <a:gd name="T56" fmla="*/ 44 w 268"/>
                <a:gd name="T57" fmla="*/ 54 h 168"/>
                <a:gd name="T58" fmla="*/ 22 w 268"/>
                <a:gd name="T59" fmla="*/ 42 h 168"/>
                <a:gd name="T60" fmla="*/ 12 w 268"/>
                <a:gd name="T61" fmla="*/ 36 h 168"/>
                <a:gd name="T62" fmla="*/ 0 w 268"/>
                <a:gd name="T63" fmla="*/ 32 h 168"/>
                <a:gd name="T64" fmla="*/ 0 w 268"/>
                <a:gd name="T65" fmla="*/ 34 h 168"/>
                <a:gd name="T66" fmla="*/ 0 w 268"/>
                <a:gd name="T67" fmla="*/ 34 h 168"/>
                <a:gd name="T68" fmla="*/ 28 w 268"/>
                <a:gd name="T69" fmla="*/ 52 h 168"/>
                <a:gd name="T70" fmla="*/ 56 w 268"/>
                <a:gd name="T71" fmla="*/ 72 h 168"/>
                <a:gd name="T72" fmla="*/ 56 w 268"/>
                <a:gd name="T73" fmla="*/ 72 h 168"/>
                <a:gd name="T74" fmla="*/ 78 w 268"/>
                <a:gd name="T75" fmla="*/ 92 h 168"/>
                <a:gd name="T76" fmla="*/ 102 w 268"/>
                <a:gd name="T77" fmla="*/ 112 h 168"/>
                <a:gd name="T78" fmla="*/ 126 w 268"/>
                <a:gd name="T79" fmla="*/ 132 h 168"/>
                <a:gd name="T80" fmla="*/ 138 w 268"/>
                <a:gd name="T81" fmla="*/ 140 h 168"/>
                <a:gd name="T82" fmla="*/ 150 w 268"/>
                <a:gd name="T83" fmla="*/ 148 h 168"/>
                <a:gd name="T84" fmla="*/ 150 w 268"/>
                <a:gd name="T85" fmla="*/ 148 h 168"/>
                <a:gd name="T86" fmla="*/ 168 w 268"/>
                <a:gd name="T87" fmla="*/ 154 h 168"/>
                <a:gd name="T88" fmla="*/ 186 w 268"/>
                <a:gd name="T89" fmla="*/ 158 h 168"/>
                <a:gd name="T90" fmla="*/ 204 w 268"/>
                <a:gd name="T91" fmla="*/ 162 h 168"/>
                <a:gd name="T92" fmla="*/ 222 w 268"/>
                <a:gd name="T93" fmla="*/ 162 h 168"/>
                <a:gd name="T94" fmla="*/ 222 w 268"/>
                <a:gd name="T95" fmla="*/ 162 h 168"/>
                <a:gd name="T96" fmla="*/ 244 w 268"/>
                <a:gd name="T97" fmla="*/ 166 h 168"/>
                <a:gd name="T98" fmla="*/ 256 w 268"/>
                <a:gd name="T99" fmla="*/ 168 h 168"/>
                <a:gd name="T100" fmla="*/ 268 w 268"/>
                <a:gd name="T101" fmla="*/ 168 h 168"/>
                <a:gd name="T102" fmla="*/ 268 w 268"/>
                <a:gd name="T103" fmla="*/ 168 h 168"/>
                <a:gd name="T104" fmla="*/ 258 w 268"/>
                <a:gd name="T105" fmla="*/ 144 h 168"/>
                <a:gd name="T106" fmla="*/ 244 w 268"/>
                <a:gd name="T107" fmla="*/ 120 h 168"/>
                <a:gd name="T108" fmla="*/ 228 w 268"/>
                <a:gd name="T109" fmla="*/ 100 h 168"/>
                <a:gd name="T110" fmla="*/ 212 w 268"/>
                <a:gd name="T111" fmla="*/ 8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8" h="168">
                  <a:moveTo>
                    <a:pt x="212" y="80"/>
                  </a:moveTo>
                  <a:lnTo>
                    <a:pt x="212" y="80"/>
                  </a:lnTo>
                  <a:lnTo>
                    <a:pt x="192" y="58"/>
                  </a:lnTo>
                  <a:lnTo>
                    <a:pt x="162" y="26"/>
                  </a:lnTo>
                  <a:lnTo>
                    <a:pt x="162" y="26"/>
                  </a:lnTo>
                  <a:lnTo>
                    <a:pt x="158" y="26"/>
                  </a:lnTo>
                  <a:lnTo>
                    <a:pt x="158" y="26"/>
                  </a:lnTo>
                  <a:lnTo>
                    <a:pt x="124" y="12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4" y="10"/>
                  </a:lnTo>
                  <a:lnTo>
                    <a:pt x="84" y="20"/>
                  </a:lnTo>
                  <a:lnTo>
                    <a:pt x="84" y="30"/>
                  </a:lnTo>
                  <a:lnTo>
                    <a:pt x="88" y="38"/>
                  </a:lnTo>
                  <a:lnTo>
                    <a:pt x="100" y="56"/>
                  </a:lnTo>
                  <a:lnTo>
                    <a:pt x="114" y="72"/>
                  </a:lnTo>
                  <a:lnTo>
                    <a:pt x="114" y="72"/>
                  </a:lnTo>
                  <a:lnTo>
                    <a:pt x="138" y="98"/>
                  </a:lnTo>
                  <a:lnTo>
                    <a:pt x="150" y="112"/>
                  </a:lnTo>
                  <a:lnTo>
                    <a:pt x="160" y="124"/>
                  </a:lnTo>
                  <a:lnTo>
                    <a:pt x="160" y="124"/>
                  </a:lnTo>
                  <a:lnTo>
                    <a:pt x="150" y="122"/>
                  </a:lnTo>
                  <a:lnTo>
                    <a:pt x="140" y="118"/>
                  </a:lnTo>
                  <a:lnTo>
                    <a:pt x="122" y="106"/>
                  </a:lnTo>
                  <a:lnTo>
                    <a:pt x="104" y="94"/>
                  </a:lnTo>
                  <a:lnTo>
                    <a:pt x="84" y="82"/>
                  </a:lnTo>
                  <a:lnTo>
                    <a:pt x="84" y="82"/>
                  </a:lnTo>
                  <a:lnTo>
                    <a:pt x="64" y="68"/>
                  </a:lnTo>
                  <a:lnTo>
                    <a:pt x="44" y="54"/>
                  </a:lnTo>
                  <a:lnTo>
                    <a:pt x="22" y="42"/>
                  </a:lnTo>
                  <a:lnTo>
                    <a:pt x="12" y="36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8" y="52"/>
                  </a:lnTo>
                  <a:lnTo>
                    <a:pt x="56" y="72"/>
                  </a:lnTo>
                  <a:lnTo>
                    <a:pt x="56" y="72"/>
                  </a:lnTo>
                  <a:lnTo>
                    <a:pt x="78" y="92"/>
                  </a:lnTo>
                  <a:lnTo>
                    <a:pt x="102" y="112"/>
                  </a:lnTo>
                  <a:lnTo>
                    <a:pt x="126" y="132"/>
                  </a:lnTo>
                  <a:lnTo>
                    <a:pt x="138" y="140"/>
                  </a:lnTo>
                  <a:lnTo>
                    <a:pt x="150" y="148"/>
                  </a:lnTo>
                  <a:lnTo>
                    <a:pt x="150" y="148"/>
                  </a:lnTo>
                  <a:lnTo>
                    <a:pt x="168" y="154"/>
                  </a:lnTo>
                  <a:lnTo>
                    <a:pt x="186" y="158"/>
                  </a:lnTo>
                  <a:lnTo>
                    <a:pt x="204" y="162"/>
                  </a:lnTo>
                  <a:lnTo>
                    <a:pt x="222" y="162"/>
                  </a:lnTo>
                  <a:lnTo>
                    <a:pt x="222" y="162"/>
                  </a:lnTo>
                  <a:lnTo>
                    <a:pt x="244" y="166"/>
                  </a:lnTo>
                  <a:lnTo>
                    <a:pt x="256" y="168"/>
                  </a:lnTo>
                  <a:lnTo>
                    <a:pt x="268" y="168"/>
                  </a:lnTo>
                  <a:lnTo>
                    <a:pt x="268" y="168"/>
                  </a:lnTo>
                  <a:lnTo>
                    <a:pt x="258" y="144"/>
                  </a:lnTo>
                  <a:lnTo>
                    <a:pt x="244" y="120"/>
                  </a:lnTo>
                  <a:lnTo>
                    <a:pt x="228" y="100"/>
                  </a:lnTo>
                  <a:lnTo>
                    <a:pt x="212" y="8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58" name="Freeform 80"/>
            <p:cNvSpPr>
              <a:spLocks/>
            </p:cNvSpPr>
            <p:nvPr/>
          </p:nvSpPr>
          <p:spPr bwMode="auto">
            <a:xfrm>
              <a:off x="7855738" y="2069952"/>
              <a:ext cx="1027269" cy="926283"/>
            </a:xfrm>
            <a:custGeom>
              <a:avLst/>
              <a:gdLst>
                <a:gd name="T0" fmla="*/ 560 w 590"/>
                <a:gd name="T1" fmla="*/ 250 h 532"/>
                <a:gd name="T2" fmla="*/ 578 w 590"/>
                <a:gd name="T3" fmla="*/ 280 h 532"/>
                <a:gd name="T4" fmla="*/ 588 w 590"/>
                <a:gd name="T5" fmla="*/ 316 h 532"/>
                <a:gd name="T6" fmla="*/ 590 w 590"/>
                <a:gd name="T7" fmla="*/ 352 h 532"/>
                <a:gd name="T8" fmla="*/ 588 w 590"/>
                <a:gd name="T9" fmla="*/ 390 h 532"/>
                <a:gd name="T10" fmla="*/ 572 w 590"/>
                <a:gd name="T11" fmla="*/ 464 h 532"/>
                <a:gd name="T12" fmla="*/ 556 w 590"/>
                <a:gd name="T13" fmla="*/ 500 h 532"/>
                <a:gd name="T14" fmla="*/ 546 w 590"/>
                <a:gd name="T15" fmla="*/ 528 h 532"/>
                <a:gd name="T16" fmla="*/ 544 w 590"/>
                <a:gd name="T17" fmla="*/ 532 h 532"/>
                <a:gd name="T18" fmla="*/ 516 w 590"/>
                <a:gd name="T19" fmla="*/ 480 h 532"/>
                <a:gd name="T20" fmla="*/ 504 w 590"/>
                <a:gd name="T21" fmla="*/ 462 h 532"/>
                <a:gd name="T22" fmla="*/ 474 w 590"/>
                <a:gd name="T23" fmla="*/ 434 h 532"/>
                <a:gd name="T24" fmla="*/ 440 w 590"/>
                <a:gd name="T25" fmla="*/ 416 h 532"/>
                <a:gd name="T26" fmla="*/ 382 w 590"/>
                <a:gd name="T27" fmla="*/ 396 h 532"/>
                <a:gd name="T28" fmla="*/ 302 w 590"/>
                <a:gd name="T29" fmla="*/ 380 h 532"/>
                <a:gd name="T30" fmla="*/ 242 w 590"/>
                <a:gd name="T31" fmla="*/ 364 h 532"/>
                <a:gd name="T32" fmla="*/ 222 w 590"/>
                <a:gd name="T33" fmla="*/ 358 h 532"/>
                <a:gd name="T34" fmla="*/ 174 w 590"/>
                <a:gd name="T35" fmla="*/ 330 h 532"/>
                <a:gd name="T36" fmla="*/ 130 w 590"/>
                <a:gd name="T37" fmla="*/ 296 h 532"/>
                <a:gd name="T38" fmla="*/ 90 w 590"/>
                <a:gd name="T39" fmla="*/ 256 h 532"/>
                <a:gd name="T40" fmla="*/ 58 w 590"/>
                <a:gd name="T41" fmla="*/ 212 h 532"/>
                <a:gd name="T42" fmla="*/ 32 w 590"/>
                <a:gd name="T43" fmla="*/ 162 h 532"/>
                <a:gd name="T44" fmla="*/ 12 w 590"/>
                <a:gd name="T45" fmla="*/ 108 h 532"/>
                <a:gd name="T46" fmla="*/ 2 w 590"/>
                <a:gd name="T47" fmla="*/ 54 h 532"/>
                <a:gd name="T48" fmla="*/ 0 w 590"/>
                <a:gd name="T49" fmla="*/ 0 h 532"/>
                <a:gd name="T50" fmla="*/ 24 w 590"/>
                <a:gd name="T51" fmla="*/ 22 h 532"/>
                <a:gd name="T52" fmla="*/ 92 w 590"/>
                <a:gd name="T53" fmla="*/ 92 h 532"/>
                <a:gd name="T54" fmla="*/ 164 w 590"/>
                <a:gd name="T55" fmla="*/ 162 h 532"/>
                <a:gd name="T56" fmla="*/ 190 w 590"/>
                <a:gd name="T57" fmla="*/ 182 h 532"/>
                <a:gd name="T58" fmla="*/ 188 w 590"/>
                <a:gd name="T59" fmla="*/ 146 h 532"/>
                <a:gd name="T60" fmla="*/ 196 w 590"/>
                <a:gd name="T61" fmla="*/ 112 h 532"/>
                <a:gd name="T62" fmla="*/ 200 w 590"/>
                <a:gd name="T63" fmla="*/ 122 h 532"/>
                <a:gd name="T64" fmla="*/ 222 w 590"/>
                <a:gd name="T65" fmla="*/ 154 h 532"/>
                <a:gd name="T66" fmla="*/ 260 w 590"/>
                <a:gd name="T67" fmla="*/ 190 h 532"/>
                <a:gd name="T68" fmla="*/ 274 w 590"/>
                <a:gd name="T69" fmla="*/ 166 h 532"/>
                <a:gd name="T70" fmla="*/ 306 w 590"/>
                <a:gd name="T71" fmla="*/ 88 h 532"/>
                <a:gd name="T72" fmla="*/ 306 w 590"/>
                <a:gd name="T73" fmla="*/ 104 h 532"/>
                <a:gd name="T74" fmla="*/ 314 w 590"/>
                <a:gd name="T75" fmla="*/ 134 h 532"/>
                <a:gd name="T76" fmla="*/ 336 w 590"/>
                <a:gd name="T77" fmla="*/ 174 h 532"/>
                <a:gd name="T78" fmla="*/ 352 w 590"/>
                <a:gd name="T79" fmla="*/ 200 h 532"/>
                <a:gd name="T80" fmla="*/ 378 w 590"/>
                <a:gd name="T81" fmla="*/ 162 h 532"/>
                <a:gd name="T82" fmla="*/ 406 w 590"/>
                <a:gd name="T83" fmla="*/ 140 h 532"/>
                <a:gd name="T84" fmla="*/ 416 w 590"/>
                <a:gd name="T85" fmla="*/ 136 h 532"/>
                <a:gd name="T86" fmla="*/ 418 w 590"/>
                <a:gd name="T87" fmla="*/ 174 h 532"/>
                <a:gd name="T88" fmla="*/ 424 w 590"/>
                <a:gd name="T89" fmla="*/ 202 h 532"/>
                <a:gd name="T90" fmla="*/ 430 w 590"/>
                <a:gd name="T91" fmla="*/ 210 h 532"/>
                <a:gd name="T92" fmla="*/ 430 w 590"/>
                <a:gd name="T93" fmla="*/ 206 h 532"/>
                <a:gd name="T94" fmla="*/ 456 w 590"/>
                <a:gd name="T95" fmla="*/ 206 h 532"/>
                <a:gd name="T96" fmla="*/ 490 w 590"/>
                <a:gd name="T97" fmla="*/ 210 h 532"/>
                <a:gd name="T98" fmla="*/ 528 w 590"/>
                <a:gd name="T99" fmla="*/ 224 h 532"/>
                <a:gd name="T100" fmla="*/ 560 w 590"/>
                <a:gd name="T101" fmla="*/ 25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90" h="532">
                  <a:moveTo>
                    <a:pt x="560" y="250"/>
                  </a:moveTo>
                  <a:lnTo>
                    <a:pt x="560" y="250"/>
                  </a:lnTo>
                  <a:lnTo>
                    <a:pt x="570" y="264"/>
                  </a:lnTo>
                  <a:lnTo>
                    <a:pt x="578" y="280"/>
                  </a:lnTo>
                  <a:lnTo>
                    <a:pt x="584" y="298"/>
                  </a:lnTo>
                  <a:lnTo>
                    <a:pt x="588" y="316"/>
                  </a:lnTo>
                  <a:lnTo>
                    <a:pt x="590" y="334"/>
                  </a:lnTo>
                  <a:lnTo>
                    <a:pt x="590" y="352"/>
                  </a:lnTo>
                  <a:lnTo>
                    <a:pt x="588" y="390"/>
                  </a:lnTo>
                  <a:lnTo>
                    <a:pt x="588" y="390"/>
                  </a:lnTo>
                  <a:lnTo>
                    <a:pt x="582" y="426"/>
                  </a:lnTo>
                  <a:lnTo>
                    <a:pt x="572" y="464"/>
                  </a:lnTo>
                  <a:lnTo>
                    <a:pt x="572" y="464"/>
                  </a:lnTo>
                  <a:lnTo>
                    <a:pt x="556" y="500"/>
                  </a:lnTo>
                  <a:lnTo>
                    <a:pt x="548" y="520"/>
                  </a:lnTo>
                  <a:lnTo>
                    <a:pt x="546" y="528"/>
                  </a:lnTo>
                  <a:lnTo>
                    <a:pt x="544" y="532"/>
                  </a:lnTo>
                  <a:lnTo>
                    <a:pt x="544" y="532"/>
                  </a:lnTo>
                  <a:lnTo>
                    <a:pt x="530" y="506"/>
                  </a:lnTo>
                  <a:lnTo>
                    <a:pt x="516" y="480"/>
                  </a:lnTo>
                  <a:lnTo>
                    <a:pt x="516" y="480"/>
                  </a:lnTo>
                  <a:lnTo>
                    <a:pt x="504" y="462"/>
                  </a:lnTo>
                  <a:lnTo>
                    <a:pt x="490" y="446"/>
                  </a:lnTo>
                  <a:lnTo>
                    <a:pt x="474" y="434"/>
                  </a:lnTo>
                  <a:lnTo>
                    <a:pt x="458" y="424"/>
                  </a:lnTo>
                  <a:lnTo>
                    <a:pt x="440" y="416"/>
                  </a:lnTo>
                  <a:lnTo>
                    <a:pt x="422" y="408"/>
                  </a:lnTo>
                  <a:lnTo>
                    <a:pt x="382" y="396"/>
                  </a:lnTo>
                  <a:lnTo>
                    <a:pt x="342" y="388"/>
                  </a:lnTo>
                  <a:lnTo>
                    <a:pt x="302" y="380"/>
                  </a:lnTo>
                  <a:lnTo>
                    <a:pt x="260" y="370"/>
                  </a:lnTo>
                  <a:lnTo>
                    <a:pt x="242" y="364"/>
                  </a:lnTo>
                  <a:lnTo>
                    <a:pt x="222" y="358"/>
                  </a:lnTo>
                  <a:lnTo>
                    <a:pt x="222" y="358"/>
                  </a:lnTo>
                  <a:lnTo>
                    <a:pt x="198" y="344"/>
                  </a:lnTo>
                  <a:lnTo>
                    <a:pt x="174" y="330"/>
                  </a:lnTo>
                  <a:lnTo>
                    <a:pt x="152" y="314"/>
                  </a:lnTo>
                  <a:lnTo>
                    <a:pt x="130" y="296"/>
                  </a:lnTo>
                  <a:lnTo>
                    <a:pt x="110" y="278"/>
                  </a:lnTo>
                  <a:lnTo>
                    <a:pt x="90" y="256"/>
                  </a:lnTo>
                  <a:lnTo>
                    <a:pt x="74" y="234"/>
                  </a:lnTo>
                  <a:lnTo>
                    <a:pt x="58" y="212"/>
                  </a:lnTo>
                  <a:lnTo>
                    <a:pt x="44" y="186"/>
                  </a:lnTo>
                  <a:lnTo>
                    <a:pt x="32" y="162"/>
                  </a:lnTo>
                  <a:lnTo>
                    <a:pt x="20" y="136"/>
                  </a:lnTo>
                  <a:lnTo>
                    <a:pt x="12" y="108"/>
                  </a:lnTo>
                  <a:lnTo>
                    <a:pt x="6" y="82"/>
                  </a:lnTo>
                  <a:lnTo>
                    <a:pt x="2" y="54"/>
                  </a:lnTo>
                  <a:lnTo>
                    <a:pt x="0" y="26"/>
                  </a:lnTo>
                  <a:lnTo>
                    <a:pt x="0" y="0"/>
                  </a:lnTo>
                  <a:lnTo>
                    <a:pt x="0" y="0"/>
                  </a:lnTo>
                  <a:lnTo>
                    <a:pt x="24" y="22"/>
                  </a:lnTo>
                  <a:lnTo>
                    <a:pt x="48" y="44"/>
                  </a:lnTo>
                  <a:lnTo>
                    <a:pt x="92" y="92"/>
                  </a:lnTo>
                  <a:lnTo>
                    <a:pt x="140" y="140"/>
                  </a:lnTo>
                  <a:lnTo>
                    <a:pt x="164" y="162"/>
                  </a:lnTo>
                  <a:lnTo>
                    <a:pt x="190" y="182"/>
                  </a:lnTo>
                  <a:lnTo>
                    <a:pt x="190" y="182"/>
                  </a:lnTo>
                  <a:lnTo>
                    <a:pt x="188" y="164"/>
                  </a:lnTo>
                  <a:lnTo>
                    <a:pt x="188" y="146"/>
                  </a:lnTo>
                  <a:lnTo>
                    <a:pt x="190" y="128"/>
                  </a:lnTo>
                  <a:lnTo>
                    <a:pt x="196" y="112"/>
                  </a:lnTo>
                  <a:lnTo>
                    <a:pt x="196" y="112"/>
                  </a:lnTo>
                  <a:lnTo>
                    <a:pt x="200" y="122"/>
                  </a:lnTo>
                  <a:lnTo>
                    <a:pt x="206" y="134"/>
                  </a:lnTo>
                  <a:lnTo>
                    <a:pt x="222" y="154"/>
                  </a:lnTo>
                  <a:lnTo>
                    <a:pt x="242" y="174"/>
                  </a:lnTo>
                  <a:lnTo>
                    <a:pt x="260" y="190"/>
                  </a:lnTo>
                  <a:lnTo>
                    <a:pt x="260" y="190"/>
                  </a:lnTo>
                  <a:lnTo>
                    <a:pt x="274" y="166"/>
                  </a:lnTo>
                  <a:lnTo>
                    <a:pt x="284" y="140"/>
                  </a:lnTo>
                  <a:lnTo>
                    <a:pt x="306" y="88"/>
                  </a:lnTo>
                  <a:lnTo>
                    <a:pt x="306" y="88"/>
                  </a:lnTo>
                  <a:lnTo>
                    <a:pt x="306" y="104"/>
                  </a:lnTo>
                  <a:lnTo>
                    <a:pt x="308" y="120"/>
                  </a:lnTo>
                  <a:lnTo>
                    <a:pt x="314" y="134"/>
                  </a:lnTo>
                  <a:lnTo>
                    <a:pt x="320" y="148"/>
                  </a:lnTo>
                  <a:lnTo>
                    <a:pt x="336" y="174"/>
                  </a:lnTo>
                  <a:lnTo>
                    <a:pt x="352" y="200"/>
                  </a:lnTo>
                  <a:lnTo>
                    <a:pt x="352" y="200"/>
                  </a:lnTo>
                  <a:lnTo>
                    <a:pt x="362" y="182"/>
                  </a:lnTo>
                  <a:lnTo>
                    <a:pt x="378" y="162"/>
                  </a:lnTo>
                  <a:lnTo>
                    <a:pt x="396" y="146"/>
                  </a:lnTo>
                  <a:lnTo>
                    <a:pt x="406" y="140"/>
                  </a:lnTo>
                  <a:lnTo>
                    <a:pt x="416" y="136"/>
                  </a:lnTo>
                  <a:lnTo>
                    <a:pt x="416" y="136"/>
                  </a:lnTo>
                  <a:lnTo>
                    <a:pt x="416" y="156"/>
                  </a:lnTo>
                  <a:lnTo>
                    <a:pt x="418" y="174"/>
                  </a:lnTo>
                  <a:lnTo>
                    <a:pt x="422" y="192"/>
                  </a:lnTo>
                  <a:lnTo>
                    <a:pt x="424" y="202"/>
                  </a:lnTo>
                  <a:lnTo>
                    <a:pt x="430" y="210"/>
                  </a:lnTo>
                  <a:lnTo>
                    <a:pt x="430" y="210"/>
                  </a:lnTo>
                  <a:lnTo>
                    <a:pt x="428" y="208"/>
                  </a:lnTo>
                  <a:lnTo>
                    <a:pt x="430" y="206"/>
                  </a:lnTo>
                  <a:lnTo>
                    <a:pt x="436" y="204"/>
                  </a:lnTo>
                  <a:lnTo>
                    <a:pt x="456" y="206"/>
                  </a:lnTo>
                  <a:lnTo>
                    <a:pt x="490" y="210"/>
                  </a:lnTo>
                  <a:lnTo>
                    <a:pt x="490" y="210"/>
                  </a:lnTo>
                  <a:lnTo>
                    <a:pt x="510" y="216"/>
                  </a:lnTo>
                  <a:lnTo>
                    <a:pt x="528" y="224"/>
                  </a:lnTo>
                  <a:lnTo>
                    <a:pt x="544" y="236"/>
                  </a:lnTo>
                  <a:lnTo>
                    <a:pt x="560" y="250"/>
                  </a:lnTo>
                  <a:close/>
                </a:path>
              </a:pathLst>
            </a:custGeom>
            <a:solidFill>
              <a:srgbClr val="4E311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59" name="Freeform 81"/>
            <p:cNvSpPr>
              <a:spLocks/>
            </p:cNvSpPr>
            <p:nvPr/>
          </p:nvSpPr>
          <p:spPr bwMode="auto">
            <a:xfrm>
              <a:off x="7855738" y="2069952"/>
              <a:ext cx="1027269" cy="926283"/>
            </a:xfrm>
            <a:custGeom>
              <a:avLst/>
              <a:gdLst>
                <a:gd name="T0" fmla="*/ 560 w 590"/>
                <a:gd name="T1" fmla="*/ 250 h 532"/>
                <a:gd name="T2" fmla="*/ 578 w 590"/>
                <a:gd name="T3" fmla="*/ 280 h 532"/>
                <a:gd name="T4" fmla="*/ 588 w 590"/>
                <a:gd name="T5" fmla="*/ 316 h 532"/>
                <a:gd name="T6" fmla="*/ 590 w 590"/>
                <a:gd name="T7" fmla="*/ 352 h 532"/>
                <a:gd name="T8" fmla="*/ 588 w 590"/>
                <a:gd name="T9" fmla="*/ 390 h 532"/>
                <a:gd name="T10" fmla="*/ 572 w 590"/>
                <a:gd name="T11" fmla="*/ 464 h 532"/>
                <a:gd name="T12" fmla="*/ 556 w 590"/>
                <a:gd name="T13" fmla="*/ 500 h 532"/>
                <a:gd name="T14" fmla="*/ 546 w 590"/>
                <a:gd name="T15" fmla="*/ 528 h 532"/>
                <a:gd name="T16" fmla="*/ 544 w 590"/>
                <a:gd name="T17" fmla="*/ 532 h 532"/>
                <a:gd name="T18" fmla="*/ 516 w 590"/>
                <a:gd name="T19" fmla="*/ 480 h 532"/>
                <a:gd name="T20" fmla="*/ 504 w 590"/>
                <a:gd name="T21" fmla="*/ 462 h 532"/>
                <a:gd name="T22" fmla="*/ 474 w 590"/>
                <a:gd name="T23" fmla="*/ 434 h 532"/>
                <a:gd name="T24" fmla="*/ 440 w 590"/>
                <a:gd name="T25" fmla="*/ 416 h 532"/>
                <a:gd name="T26" fmla="*/ 382 w 590"/>
                <a:gd name="T27" fmla="*/ 396 h 532"/>
                <a:gd name="T28" fmla="*/ 302 w 590"/>
                <a:gd name="T29" fmla="*/ 380 h 532"/>
                <a:gd name="T30" fmla="*/ 242 w 590"/>
                <a:gd name="T31" fmla="*/ 364 h 532"/>
                <a:gd name="T32" fmla="*/ 222 w 590"/>
                <a:gd name="T33" fmla="*/ 358 h 532"/>
                <a:gd name="T34" fmla="*/ 174 w 590"/>
                <a:gd name="T35" fmla="*/ 330 h 532"/>
                <a:gd name="T36" fmla="*/ 130 w 590"/>
                <a:gd name="T37" fmla="*/ 296 h 532"/>
                <a:gd name="T38" fmla="*/ 90 w 590"/>
                <a:gd name="T39" fmla="*/ 256 h 532"/>
                <a:gd name="T40" fmla="*/ 58 w 590"/>
                <a:gd name="T41" fmla="*/ 212 h 532"/>
                <a:gd name="T42" fmla="*/ 32 w 590"/>
                <a:gd name="T43" fmla="*/ 162 h 532"/>
                <a:gd name="T44" fmla="*/ 12 w 590"/>
                <a:gd name="T45" fmla="*/ 108 h 532"/>
                <a:gd name="T46" fmla="*/ 2 w 590"/>
                <a:gd name="T47" fmla="*/ 54 h 532"/>
                <a:gd name="T48" fmla="*/ 0 w 590"/>
                <a:gd name="T49" fmla="*/ 0 h 532"/>
                <a:gd name="T50" fmla="*/ 24 w 590"/>
                <a:gd name="T51" fmla="*/ 22 h 532"/>
                <a:gd name="T52" fmla="*/ 92 w 590"/>
                <a:gd name="T53" fmla="*/ 92 h 532"/>
                <a:gd name="T54" fmla="*/ 164 w 590"/>
                <a:gd name="T55" fmla="*/ 162 h 532"/>
                <a:gd name="T56" fmla="*/ 190 w 590"/>
                <a:gd name="T57" fmla="*/ 182 h 532"/>
                <a:gd name="T58" fmla="*/ 188 w 590"/>
                <a:gd name="T59" fmla="*/ 146 h 532"/>
                <a:gd name="T60" fmla="*/ 196 w 590"/>
                <a:gd name="T61" fmla="*/ 112 h 532"/>
                <a:gd name="T62" fmla="*/ 200 w 590"/>
                <a:gd name="T63" fmla="*/ 122 h 532"/>
                <a:gd name="T64" fmla="*/ 222 w 590"/>
                <a:gd name="T65" fmla="*/ 154 h 532"/>
                <a:gd name="T66" fmla="*/ 260 w 590"/>
                <a:gd name="T67" fmla="*/ 190 h 532"/>
                <a:gd name="T68" fmla="*/ 274 w 590"/>
                <a:gd name="T69" fmla="*/ 166 h 532"/>
                <a:gd name="T70" fmla="*/ 306 w 590"/>
                <a:gd name="T71" fmla="*/ 88 h 532"/>
                <a:gd name="T72" fmla="*/ 306 w 590"/>
                <a:gd name="T73" fmla="*/ 104 h 532"/>
                <a:gd name="T74" fmla="*/ 314 w 590"/>
                <a:gd name="T75" fmla="*/ 134 h 532"/>
                <a:gd name="T76" fmla="*/ 336 w 590"/>
                <a:gd name="T77" fmla="*/ 174 h 532"/>
                <a:gd name="T78" fmla="*/ 352 w 590"/>
                <a:gd name="T79" fmla="*/ 200 h 532"/>
                <a:gd name="T80" fmla="*/ 378 w 590"/>
                <a:gd name="T81" fmla="*/ 162 h 532"/>
                <a:gd name="T82" fmla="*/ 406 w 590"/>
                <a:gd name="T83" fmla="*/ 140 h 532"/>
                <a:gd name="T84" fmla="*/ 416 w 590"/>
                <a:gd name="T85" fmla="*/ 136 h 532"/>
                <a:gd name="T86" fmla="*/ 418 w 590"/>
                <a:gd name="T87" fmla="*/ 174 h 532"/>
                <a:gd name="T88" fmla="*/ 424 w 590"/>
                <a:gd name="T89" fmla="*/ 202 h 532"/>
                <a:gd name="T90" fmla="*/ 430 w 590"/>
                <a:gd name="T91" fmla="*/ 210 h 532"/>
                <a:gd name="T92" fmla="*/ 430 w 590"/>
                <a:gd name="T93" fmla="*/ 206 h 532"/>
                <a:gd name="T94" fmla="*/ 456 w 590"/>
                <a:gd name="T95" fmla="*/ 206 h 532"/>
                <a:gd name="T96" fmla="*/ 490 w 590"/>
                <a:gd name="T97" fmla="*/ 210 h 532"/>
                <a:gd name="T98" fmla="*/ 528 w 590"/>
                <a:gd name="T99" fmla="*/ 224 h 532"/>
                <a:gd name="T100" fmla="*/ 560 w 590"/>
                <a:gd name="T101" fmla="*/ 25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90" h="532">
                  <a:moveTo>
                    <a:pt x="560" y="250"/>
                  </a:moveTo>
                  <a:lnTo>
                    <a:pt x="560" y="250"/>
                  </a:lnTo>
                  <a:lnTo>
                    <a:pt x="570" y="264"/>
                  </a:lnTo>
                  <a:lnTo>
                    <a:pt x="578" y="280"/>
                  </a:lnTo>
                  <a:lnTo>
                    <a:pt x="584" y="298"/>
                  </a:lnTo>
                  <a:lnTo>
                    <a:pt x="588" y="316"/>
                  </a:lnTo>
                  <a:lnTo>
                    <a:pt x="590" y="334"/>
                  </a:lnTo>
                  <a:lnTo>
                    <a:pt x="590" y="352"/>
                  </a:lnTo>
                  <a:lnTo>
                    <a:pt x="588" y="390"/>
                  </a:lnTo>
                  <a:lnTo>
                    <a:pt x="588" y="390"/>
                  </a:lnTo>
                  <a:lnTo>
                    <a:pt x="582" y="426"/>
                  </a:lnTo>
                  <a:lnTo>
                    <a:pt x="572" y="464"/>
                  </a:lnTo>
                  <a:lnTo>
                    <a:pt x="572" y="464"/>
                  </a:lnTo>
                  <a:lnTo>
                    <a:pt x="556" y="500"/>
                  </a:lnTo>
                  <a:lnTo>
                    <a:pt x="548" y="520"/>
                  </a:lnTo>
                  <a:lnTo>
                    <a:pt x="546" y="528"/>
                  </a:lnTo>
                  <a:lnTo>
                    <a:pt x="544" y="532"/>
                  </a:lnTo>
                  <a:lnTo>
                    <a:pt x="544" y="532"/>
                  </a:lnTo>
                  <a:lnTo>
                    <a:pt x="530" y="506"/>
                  </a:lnTo>
                  <a:lnTo>
                    <a:pt x="516" y="480"/>
                  </a:lnTo>
                  <a:lnTo>
                    <a:pt x="516" y="480"/>
                  </a:lnTo>
                  <a:lnTo>
                    <a:pt x="504" y="462"/>
                  </a:lnTo>
                  <a:lnTo>
                    <a:pt x="490" y="446"/>
                  </a:lnTo>
                  <a:lnTo>
                    <a:pt x="474" y="434"/>
                  </a:lnTo>
                  <a:lnTo>
                    <a:pt x="458" y="424"/>
                  </a:lnTo>
                  <a:lnTo>
                    <a:pt x="440" y="416"/>
                  </a:lnTo>
                  <a:lnTo>
                    <a:pt x="422" y="408"/>
                  </a:lnTo>
                  <a:lnTo>
                    <a:pt x="382" y="396"/>
                  </a:lnTo>
                  <a:lnTo>
                    <a:pt x="342" y="388"/>
                  </a:lnTo>
                  <a:lnTo>
                    <a:pt x="302" y="380"/>
                  </a:lnTo>
                  <a:lnTo>
                    <a:pt x="260" y="370"/>
                  </a:lnTo>
                  <a:lnTo>
                    <a:pt x="242" y="364"/>
                  </a:lnTo>
                  <a:lnTo>
                    <a:pt x="222" y="358"/>
                  </a:lnTo>
                  <a:lnTo>
                    <a:pt x="222" y="358"/>
                  </a:lnTo>
                  <a:lnTo>
                    <a:pt x="198" y="344"/>
                  </a:lnTo>
                  <a:lnTo>
                    <a:pt x="174" y="330"/>
                  </a:lnTo>
                  <a:lnTo>
                    <a:pt x="152" y="314"/>
                  </a:lnTo>
                  <a:lnTo>
                    <a:pt x="130" y="296"/>
                  </a:lnTo>
                  <a:lnTo>
                    <a:pt x="110" y="278"/>
                  </a:lnTo>
                  <a:lnTo>
                    <a:pt x="90" y="256"/>
                  </a:lnTo>
                  <a:lnTo>
                    <a:pt x="74" y="234"/>
                  </a:lnTo>
                  <a:lnTo>
                    <a:pt x="58" y="212"/>
                  </a:lnTo>
                  <a:lnTo>
                    <a:pt x="44" y="186"/>
                  </a:lnTo>
                  <a:lnTo>
                    <a:pt x="32" y="162"/>
                  </a:lnTo>
                  <a:lnTo>
                    <a:pt x="20" y="136"/>
                  </a:lnTo>
                  <a:lnTo>
                    <a:pt x="12" y="108"/>
                  </a:lnTo>
                  <a:lnTo>
                    <a:pt x="6" y="82"/>
                  </a:lnTo>
                  <a:lnTo>
                    <a:pt x="2" y="54"/>
                  </a:lnTo>
                  <a:lnTo>
                    <a:pt x="0" y="26"/>
                  </a:lnTo>
                  <a:lnTo>
                    <a:pt x="0" y="0"/>
                  </a:lnTo>
                  <a:lnTo>
                    <a:pt x="0" y="0"/>
                  </a:lnTo>
                  <a:lnTo>
                    <a:pt x="24" y="22"/>
                  </a:lnTo>
                  <a:lnTo>
                    <a:pt x="48" y="44"/>
                  </a:lnTo>
                  <a:lnTo>
                    <a:pt x="92" y="92"/>
                  </a:lnTo>
                  <a:lnTo>
                    <a:pt x="140" y="140"/>
                  </a:lnTo>
                  <a:lnTo>
                    <a:pt x="164" y="162"/>
                  </a:lnTo>
                  <a:lnTo>
                    <a:pt x="190" y="182"/>
                  </a:lnTo>
                  <a:lnTo>
                    <a:pt x="190" y="182"/>
                  </a:lnTo>
                  <a:lnTo>
                    <a:pt x="188" y="164"/>
                  </a:lnTo>
                  <a:lnTo>
                    <a:pt x="188" y="146"/>
                  </a:lnTo>
                  <a:lnTo>
                    <a:pt x="190" y="128"/>
                  </a:lnTo>
                  <a:lnTo>
                    <a:pt x="196" y="112"/>
                  </a:lnTo>
                  <a:lnTo>
                    <a:pt x="196" y="112"/>
                  </a:lnTo>
                  <a:lnTo>
                    <a:pt x="200" y="122"/>
                  </a:lnTo>
                  <a:lnTo>
                    <a:pt x="206" y="134"/>
                  </a:lnTo>
                  <a:lnTo>
                    <a:pt x="222" y="154"/>
                  </a:lnTo>
                  <a:lnTo>
                    <a:pt x="242" y="174"/>
                  </a:lnTo>
                  <a:lnTo>
                    <a:pt x="260" y="190"/>
                  </a:lnTo>
                  <a:lnTo>
                    <a:pt x="260" y="190"/>
                  </a:lnTo>
                  <a:lnTo>
                    <a:pt x="274" y="166"/>
                  </a:lnTo>
                  <a:lnTo>
                    <a:pt x="284" y="140"/>
                  </a:lnTo>
                  <a:lnTo>
                    <a:pt x="306" y="88"/>
                  </a:lnTo>
                  <a:lnTo>
                    <a:pt x="306" y="88"/>
                  </a:lnTo>
                  <a:lnTo>
                    <a:pt x="306" y="104"/>
                  </a:lnTo>
                  <a:lnTo>
                    <a:pt x="308" y="120"/>
                  </a:lnTo>
                  <a:lnTo>
                    <a:pt x="314" y="134"/>
                  </a:lnTo>
                  <a:lnTo>
                    <a:pt x="320" y="148"/>
                  </a:lnTo>
                  <a:lnTo>
                    <a:pt x="336" y="174"/>
                  </a:lnTo>
                  <a:lnTo>
                    <a:pt x="352" y="200"/>
                  </a:lnTo>
                  <a:lnTo>
                    <a:pt x="352" y="200"/>
                  </a:lnTo>
                  <a:lnTo>
                    <a:pt x="362" y="182"/>
                  </a:lnTo>
                  <a:lnTo>
                    <a:pt x="378" y="162"/>
                  </a:lnTo>
                  <a:lnTo>
                    <a:pt x="396" y="146"/>
                  </a:lnTo>
                  <a:lnTo>
                    <a:pt x="406" y="140"/>
                  </a:lnTo>
                  <a:lnTo>
                    <a:pt x="416" y="136"/>
                  </a:lnTo>
                  <a:lnTo>
                    <a:pt x="416" y="136"/>
                  </a:lnTo>
                  <a:lnTo>
                    <a:pt x="416" y="156"/>
                  </a:lnTo>
                  <a:lnTo>
                    <a:pt x="418" y="174"/>
                  </a:lnTo>
                  <a:lnTo>
                    <a:pt x="422" y="192"/>
                  </a:lnTo>
                  <a:lnTo>
                    <a:pt x="424" y="202"/>
                  </a:lnTo>
                  <a:lnTo>
                    <a:pt x="430" y="210"/>
                  </a:lnTo>
                  <a:lnTo>
                    <a:pt x="430" y="210"/>
                  </a:lnTo>
                  <a:lnTo>
                    <a:pt x="428" y="208"/>
                  </a:lnTo>
                  <a:lnTo>
                    <a:pt x="430" y="206"/>
                  </a:lnTo>
                  <a:lnTo>
                    <a:pt x="436" y="204"/>
                  </a:lnTo>
                  <a:lnTo>
                    <a:pt x="456" y="206"/>
                  </a:lnTo>
                  <a:lnTo>
                    <a:pt x="490" y="210"/>
                  </a:lnTo>
                  <a:lnTo>
                    <a:pt x="490" y="210"/>
                  </a:lnTo>
                  <a:lnTo>
                    <a:pt x="510" y="216"/>
                  </a:lnTo>
                  <a:lnTo>
                    <a:pt x="528" y="224"/>
                  </a:lnTo>
                  <a:lnTo>
                    <a:pt x="544" y="236"/>
                  </a:lnTo>
                  <a:lnTo>
                    <a:pt x="560" y="2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60" name="Freeform 83"/>
            <p:cNvSpPr>
              <a:spLocks/>
            </p:cNvSpPr>
            <p:nvPr/>
          </p:nvSpPr>
          <p:spPr bwMode="auto">
            <a:xfrm>
              <a:off x="7855738" y="2069952"/>
              <a:ext cx="1027269" cy="926283"/>
            </a:xfrm>
            <a:custGeom>
              <a:avLst/>
              <a:gdLst>
                <a:gd name="T0" fmla="*/ 560 w 590"/>
                <a:gd name="T1" fmla="*/ 250 h 532"/>
                <a:gd name="T2" fmla="*/ 578 w 590"/>
                <a:gd name="T3" fmla="*/ 280 h 532"/>
                <a:gd name="T4" fmla="*/ 588 w 590"/>
                <a:gd name="T5" fmla="*/ 316 h 532"/>
                <a:gd name="T6" fmla="*/ 590 w 590"/>
                <a:gd name="T7" fmla="*/ 352 h 532"/>
                <a:gd name="T8" fmla="*/ 588 w 590"/>
                <a:gd name="T9" fmla="*/ 390 h 532"/>
                <a:gd name="T10" fmla="*/ 572 w 590"/>
                <a:gd name="T11" fmla="*/ 464 h 532"/>
                <a:gd name="T12" fmla="*/ 556 w 590"/>
                <a:gd name="T13" fmla="*/ 500 h 532"/>
                <a:gd name="T14" fmla="*/ 546 w 590"/>
                <a:gd name="T15" fmla="*/ 528 h 532"/>
                <a:gd name="T16" fmla="*/ 544 w 590"/>
                <a:gd name="T17" fmla="*/ 532 h 532"/>
                <a:gd name="T18" fmla="*/ 516 w 590"/>
                <a:gd name="T19" fmla="*/ 480 h 532"/>
                <a:gd name="T20" fmla="*/ 504 w 590"/>
                <a:gd name="T21" fmla="*/ 462 h 532"/>
                <a:gd name="T22" fmla="*/ 474 w 590"/>
                <a:gd name="T23" fmla="*/ 434 h 532"/>
                <a:gd name="T24" fmla="*/ 440 w 590"/>
                <a:gd name="T25" fmla="*/ 416 h 532"/>
                <a:gd name="T26" fmla="*/ 382 w 590"/>
                <a:gd name="T27" fmla="*/ 396 h 532"/>
                <a:gd name="T28" fmla="*/ 302 w 590"/>
                <a:gd name="T29" fmla="*/ 380 h 532"/>
                <a:gd name="T30" fmla="*/ 242 w 590"/>
                <a:gd name="T31" fmla="*/ 364 h 532"/>
                <a:gd name="T32" fmla="*/ 222 w 590"/>
                <a:gd name="T33" fmla="*/ 358 h 532"/>
                <a:gd name="T34" fmla="*/ 174 w 590"/>
                <a:gd name="T35" fmla="*/ 330 h 532"/>
                <a:gd name="T36" fmla="*/ 130 w 590"/>
                <a:gd name="T37" fmla="*/ 296 h 532"/>
                <a:gd name="T38" fmla="*/ 90 w 590"/>
                <a:gd name="T39" fmla="*/ 256 h 532"/>
                <a:gd name="T40" fmla="*/ 58 w 590"/>
                <a:gd name="T41" fmla="*/ 212 h 532"/>
                <a:gd name="T42" fmla="*/ 32 w 590"/>
                <a:gd name="T43" fmla="*/ 162 h 532"/>
                <a:gd name="T44" fmla="*/ 12 w 590"/>
                <a:gd name="T45" fmla="*/ 108 h 532"/>
                <a:gd name="T46" fmla="*/ 2 w 590"/>
                <a:gd name="T47" fmla="*/ 54 h 532"/>
                <a:gd name="T48" fmla="*/ 0 w 590"/>
                <a:gd name="T49" fmla="*/ 0 h 532"/>
                <a:gd name="T50" fmla="*/ 24 w 590"/>
                <a:gd name="T51" fmla="*/ 22 h 532"/>
                <a:gd name="T52" fmla="*/ 92 w 590"/>
                <a:gd name="T53" fmla="*/ 92 h 532"/>
                <a:gd name="T54" fmla="*/ 164 w 590"/>
                <a:gd name="T55" fmla="*/ 162 h 532"/>
                <a:gd name="T56" fmla="*/ 190 w 590"/>
                <a:gd name="T57" fmla="*/ 182 h 532"/>
                <a:gd name="T58" fmla="*/ 188 w 590"/>
                <a:gd name="T59" fmla="*/ 146 h 532"/>
                <a:gd name="T60" fmla="*/ 196 w 590"/>
                <a:gd name="T61" fmla="*/ 112 h 532"/>
                <a:gd name="T62" fmla="*/ 200 w 590"/>
                <a:gd name="T63" fmla="*/ 122 h 532"/>
                <a:gd name="T64" fmla="*/ 222 w 590"/>
                <a:gd name="T65" fmla="*/ 154 h 532"/>
                <a:gd name="T66" fmla="*/ 260 w 590"/>
                <a:gd name="T67" fmla="*/ 190 h 532"/>
                <a:gd name="T68" fmla="*/ 274 w 590"/>
                <a:gd name="T69" fmla="*/ 166 h 532"/>
                <a:gd name="T70" fmla="*/ 306 w 590"/>
                <a:gd name="T71" fmla="*/ 88 h 532"/>
                <a:gd name="T72" fmla="*/ 306 w 590"/>
                <a:gd name="T73" fmla="*/ 104 h 532"/>
                <a:gd name="T74" fmla="*/ 314 w 590"/>
                <a:gd name="T75" fmla="*/ 134 h 532"/>
                <a:gd name="T76" fmla="*/ 336 w 590"/>
                <a:gd name="T77" fmla="*/ 174 h 532"/>
                <a:gd name="T78" fmla="*/ 352 w 590"/>
                <a:gd name="T79" fmla="*/ 200 h 532"/>
                <a:gd name="T80" fmla="*/ 378 w 590"/>
                <a:gd name="T81" fmla="*/ 162 h 532"/>
                <a:gd name="T82" fmla="*/ 406 w 590"/>
                <a:gd name="T83" fmla="*/ 140 h 532"/>
                <a:gd name="T84" fmla="*/ 416 w 590"/>
                <a:gd name="T85" fmla="*/ 136 h 532"/>
                <a:gd name="T86" fmla="*/ 418 w 590"/>
                <a:gd name="T87" fmla="*/ 174 h 532"/>
                <a:gd name="T88" fmla="*/ 424 w 590"/>
                <a:gd name="T89" fmla="*/ 202 h 532"/>
                <a:gd name="T90" fmla="*/ 430 w 590"/>
                <a:gd name="T91" fmla="*/ 210 h 532"/>
                <a:gd name="T92" fmla="*/ 430 w 590"/>
                <a:gd name="T93" fmla="*/ 206 h 532"/>
                <a:gd name="T94" fmla="*/ 456 w 590"/>
                <a:gd name="T95" fmla="*/ 206 h 532"/>
                <a:gd name="T96" fmla="*/ 490 w 590"/>
                <a:gd name="T97" fmla="*/ 210 h 532"/>
                <a:gd name="T98" fmla="*/ 528 w 590"/>
                <a:gd name="T99" fmla="*/ 224 h 532"/>
                <a:gd name="T100" fmla="*/ 560 w 590"/>
                <a:gd name="T101" fmla="*/ 25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90" h="532">
                  <a:moveTo>
                    <a:pt x="560" y="250"/>
                  </a:moveTo>
                  <a:lnTo>
                    <a:pt x="560" y="250"/>
                  </a:lnTo>
                  <a:lnTo>
                    <a:pt x="570" y="264"/>
                  </a:lnTo>
                  <a:lnTo>
                    <a:pt x="578" y="280"/>
                  </a:lnTo>
                  <a:lnTo>
                    <a:pt x="584" y="298"/>
                  </a:lnTo>
                  <a:lnTo>
                    <a:pt x="588" y="316"/>
                  </a:lnTo>
                  <a:lnTo>
                    <a:pt x="590" y="334"/>
                  </a:lnTo>
                  <a:lnTo>
                    <a:pt x="590" y="352"/>
                  </a:lnTo>
                  <a:lnTo>
                    <a:pt x="588" y="390"/>
                  </a:lnTo>
                  <a:lnTo>
                    <a:pt x="588" y="390"/>
                  </a:lnTo>
                  <a:lnTo>
                    <a:pt x="582" y="426"/>
                  </a:lnTo>
                  <a:lnTo>
                    <a:pt x="572" y="464"/>
                  </a:lnTo>
                  <a:lnTo>
                    <a:pt x="572" y="464"/>
                  </a:lnTo>
                  <a:lnTo>
                    <a:pt x="556" y="500"/>
                  </a:lnTo>
                  <a:lnTo>
                    <a:pt x="548" y="520"/>
                  </a:lnTo>
                  <a:lnTo>
                    <a:pt x="546" y="528"/>
                  </a:lnTo>
                  <a:lnTo>
                    <a:pt x="544" y="532"/>
                  </a:lnTo>
                  <a:lnTo>
                    <a:pt x="544" y="532"/>
                  </a:lnTo>
                  <a:lnTo>
                    <a:pt x="530" y="506"/>
                  </a:lnTo>
                  <a:lnTo>
                    <a:pt x="516" y="480"/>
                  </a:lnTo>
                  <a:lnTo>
                    <a:pt x="516" y="480"/>
                  </a:lnTo>
                  <a:lnTo>
                    <a:pt x="504" y="462"/>
                  </a:lnTo>
                  <a:lnTo>
                    <a:pt x="490" y="446"/>
                  </a:lnTo>
                  <a:lnTo>
                    <a:pt x="474" y="434"/>
                  </a:lnTo>
                  <a:lnTo>
                    <a:pt x="458" y="424"/>
                  </a:lnTo>
                  <a:lnTo>
                    <a:pt x="440" y="416"/>
                  </a:lnTo>
                  <a:lnTo>
                    <a:pt x="422" y="408"/>
                  </a:lnTo>
                  <a:lnTo>
                    <a:pt x="382" y="396"/>
                  </a:lnTo>
                  <a:lnTo>
                    <a:pt x="342" y="388"/>
                  </a:lnTo>
                  <a:lnTo>
                    <a:pt x="302" y="380"/>
                  </a:lnTo>
                  <a:lnTo>
                    <a:pt x="260" y="370"/>
                  </a:lnTo>
                  <a:lnTo>
                    <a:pt x="242" y="364"/>
                  </a:lnTo>
                  <a:lnTo>
                    <a:pt x="222" y="358"/>
                  </a:lnTo>
                  <a:lnTo>
                    <a:pt x="222" y="358"/>
                  </a:lnTo>
                  <a:lnTo>
                    <a:pt x="198" y="344"/>
                  </a:lnTo>
                  <a:lnTo>
                    <a:pt x="174" y="330"/>
                  </a:lnTo>
                  <a:lnTo>
                    <a:pt x="152" y="314"/>
                  </a:lnTo>
                  <a:lnTo>
                    <a:pt x="130" y="296"/>
                  </a:lnTo>
                  <a:lnTo>
                    <a:pt x="110" y="278"/>
                  </a:lnTo>
                  <a:lnTo>
                    <a:pt x="90" y="256"/>
                  </a:lnTo>
                  <a:lnTo>
                    <a:pt x="74" y="234"/>
                  </a:lnTo>
                  <a:lnTo>
                    <a:pt x="58" y="212"/>
                  </a:lnTo>
                  <a:lnTo>
                    <a:pt x="44" y="186"/>
                  </a:lnTo>
                  <a:lnTo>
                    <a:pt x="32" y="162"/>
                  </a:lnTo>
                  <a:lnTo>
                    <a:pt x="20" y="136"/>
                  </a:lnTo>
                  <a:lnTo>
                    <a:pt x="12" y="108"/>
                  </a:lnTo>
                  <a:lnTo>
                    <a:pt x="6" y="82"/>
                  </a:lnTo>
                  <a:lnTo>
                    <a:pt x="2" y="54"/>
                  </a:lnTo>
                  <a:lnTo>
                    <a:pt x="0" y="26"/>
                  </a:lnTo>
                  <a:lnTo>
                    <a:pt x="0" y="0"/>
                  </a:lnTo>
                  <a:lnTo>
                    <a:pt x="0" y="0"/>
                  </a:lnTo>
                  <a:lnTo>
                    <a:pt x="24" y="22"/>
                  </a:lnTo>
                  <a:lnTo>
                    <a:pt x="48" y="44"/>
                  </a:lnTo>
                  <a:lnTo>
                    <a:pt x="92" y="92"/>
                  </a:lnTo>
                  <a:lnTo>
                    <a:pt x="140" y="140"/>
                  </a:lnTo>
                  <a:lnTo>
                    <a:pt x="164" y="162"/>
                  </a:lnTo>
                  <a:lnTo>
                    <a:pt x="190" y="182"/>
                  </a:lnTo>
                  <a:lnTo>
                    <a:pt x="190" y="182"/>
                  </a:lnTo>
                  <a:lnTo>
                    <a:pt x="188" y="164"/>
                  </a:lnTo>
                  <a:lnTo>
                    <a:pt x="188" y="146"/>
                  </a:lnTo>
                  <a:lnTo>
                    <a:pt x="190" y="128"/>
                  </a:lnTo>
                  <a:lnTo>
                    <a:pt x="196" y="112"/>
                  </a:lnTo>
                  <a:lnTo>
                    <a:pt x="196" y="112"/>
                  </a:lnTo>
                  <a:lnTo>
                    <a:pt x="200" y="122"/>
                  </a:lnTo>
                  <a:lnTo>
                    <a:pt x="206" y="134"/>
                  </a:lnTo>
                  <a:lnTo>
                    <a:pt x="222" y="154"/>
                  </a:lnTo>
                  <a:lnTo>
                    <a:pt x="242" y="174"/>
                  </a:lnTo>
                  <a:lnTo>
                    <a:pt x="260" y="190"/>
                  </a:lnTo>
                  <a:lnTo>
                    <a:pt x="260" y="190"/>
                  </a:lnTo>
                  <a:lnTo>
                    <a:pt x="274" y="166"/>
                  </a:lnTo>
                  <a:lnTo>
                    <a:pt x="284" y="140"/>
                  </a:lnTo>
                  <a:lnTo>
                    <a:pt x="306" y="88"/>
                  </a:lnTo>
                  <a:lnTo>
                    <a:pt x="306" y="88"/>
                  </a:lnTo>
                  <a:lnTo>
                    <a:pt x="306" y="104"/>
                  </a:lnTo>
                  <a:lnTo>
                    <a:pt x="308" y="120"/>
                  </a:lnTo>
                  <a:lnTo>
                    <a:pt x="314" y="134"/>
                  </a:lnTo>
                  <a:lnTo>
                    <a:pt x="320" y="148"/>
                  </a:lnTo>
                  <a:lnTo>
                    <a:pt x="336" y="174"/>
                  </a:lnTo>
                  <a:lnTo>
                    <a:pt x="352" y="200"/>
                  </a:lnTo>
                  <a:lnTo>
                    <a:pt x="352" y="200"/>
                  </a:lnTo>
                  <a:lnTo>
                    <a:pt x="362" y="182"/>
                  </a:lnTo>
                  <a:lnTo>
                    <a:pt x="378" y="162"/>
                  </a:lnTo>
                  <a:lnTo>
                    <a:pt x="396" y="146"/>
                  </a:lnTo>
                  <a:lnTo>
                    <a:pt x="406" y="140"/>
                  </a:lnTo>
                  <a:lnTo>
                    <a:pt x="416" y="136"/>
                  </a:lnTo>
                  <a:lnTo>
                    <a:pt x="416" y="136"/>
                  </a:lnTo>
                  <a:lnTo>
                    <a:pt x="416" y="156"/>
                  </a:lnTo>
                  <a:lnTo>
                    <a:pt x="418" y="174"/>
                  </a:lnTo>
                  <a:lnTo>
                    <a:pt x="422" y="192"/>
                  </a:lnTo>
                  <a:lnTo>
                    <a:pt x="424" y="202"/>
                  </a:lnTo>
                  <a:lnTo>
                    <a:pt x="430" y="210"/>
                  </a:lnTo>
                  <a:lnTo>
                    <a:pt x="430" y="210"/>
                  </a:lnTo>
                  <a:lnTo>
                    <a:pt x="428" y="208"/>
                  </a:lnTo>
                  <a:lnTo>
                    <a:pt x="430" y="206"/>
                  </a:lnTo>
                  <a:lnTo>
                    <a:pt x="436" y="204"/>
                  </a:lnTo>
                  <a:lnTo>
                    <a:pt x="456" y="206"/>
                  </a:lnTo>
                  <a:lnTo>
                    <a:pt x="490" y="210"/>
                  </a:lnTo>
                  <a:lnTo>
                    <a:pt x="490" y="210"/>
                  </a:lnTo>
                  <a:lnTo>
                    <a:pt x="510" y="216"/>
                  </a:lnTo>
                  <a:lnTo>
                    <a:pt x="528" y="224"/>
                  </a:lnTo>
                  <a:lnTo>
                    <a:pt x="544" y="236"/>
                  </a:lnTo>
                  <a:lnTo>
                    <a:pt x="560" y="2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61" name="Freeform 84"/>
            <p:cNvSpPr>
              <a:spLocks/>
            </p:cNvSpPr>
            <p:nvPr/>
          </p:nvSpPr>
          <p:spPr bwMode="auto">
            <a:xfrm>
              <a:off x="8628801" y="2630597"/>
              <a:ext cx="282064" cy="532787"/>
            </a:xfrm>
            <a:custGeom>
              <a:avLst/>
              <a:gdLst>
                <a:gd name="T0" fmla="*/ 52 w 162"/>
                <a:gd name="T1" fmla="*/ 0 h 306"/>
                <a:gd name="T2" fmla="*/ 52 w 162"/>
                <a:gd name="T3" fmla="*/ 0 h 306"/>
                <a:gd name="T4" fmla="*/ 40 w 162"/>
                <a:gd name="T5" fmla="*/ 0 h 306"/>
                <a:gd name="T6" fmla="*/ 30 w 162"/>
                <a:gd name="T7" fmla="*/ 2 h 306"/>
                <a:gd name="T8" fmla="*/ 22 w 162"/>
                <a:gd name="T9" fmla="*/ 4 h 306"/>
                <a:gd name="T10" fmla="*/ 16 w 162"/>
                <a:gd name="T11" fmla="*/ 10 h 306"/>
                <a:gd name="T12" fmla="*/ 10 w 162"/>
                <a:gd name="T13" fmla="*/ 16 h 306"/>
                <a:gd name="T14" fmla="*/ 6 w 162"/>
                <a:gd name="T15" fmla="*/ 24 h 306"/>
                <a:gd name="T16" fmla="*/ 2 w 162"/>
                <a:gd name="T17" fmla="*/ 34 h 306"/>
                <a:gd name="T18" fmla="*/ 0 w 162"/>
                <a:gd name="T19" fmla="*/ 42 h 306"/>
                <a:gd name="T20" fmla="*/ 0 w 162"/>
                <a:gd name="T21" fmla="*/ 62 h 306"/>
                <a:gd name="T22" fmla="*/ 4 w 162"/>
                <a:gd name="T23" fmla="*/ 82 h 306"/>
                <a:gd name="T24" fmla="*/ 8 w 162"/>
                <a:gd name="T25" fmla="*/ 92 h 306"/>
                <a:gd name="T26" fmla="*/ 14 w 162"/>
                <a:gd name="T27" fmla="*/ 100 h 306"/>
                <a:gd name="T28" fmla="*/ 18 w 162"/>
                <a:gd name="T29" fmla="*/ 108 h 306"/>
                <a:gd name="T30" fmla="*/ 26 w 162"/>
                <a:gd name="T31" fmla="*/ 112 h 306"/>
                <a:gd name="T32" fmla="*/ 26 w 162"/>
                <a:gd name="T33" fmla="*/ 112 h 306"/>
                <a:gd name="T34" fmla="*/ 46 w 162"/>
                <a:gd name="T35" fmla="*/ 128 h 306"/>
                <a:gd name="T36" fmla="*/ 64 w 162"/>
                <a:gd name="T37" fmla="*/ 148 h 306"/>
                <a:gd name="T38" fmla="*/ 72 w 162"/>
                <a:gd name="T39" fmla="*/ 158 h 306"/>
                <a:gd name="T40" fmla="*/ 80 w 162"/>
                <a:gd name="T41" fmla="*/ 168 h 306"/>
                <a:gd name="T42" fmla="*/ 84 w 162"/>
                <a:gd name="T43" fmla="*/ 180 h 306"/>
                <a:gd name="T44" fmla="*/ 88 w 162"/>
                <a:gd name="T45" fmla="*/ 192 h 306"/>
                <a:gd name="T46" fmla="*/ 88 w 162"/>
                <a:gd name="T47" fmla="*/ 192 h 306"/>
                <a:gd name="T48" fmla="*/ 88 w 162"/>
                <a:gd name="T49" fmla="*/ 206 h 306"/>
                <a:gd name="T50" fmla="*/ 88 w 162"/>
                <a:gd name="T51" fmla="*/ 220 h 306"/>
                <a:gd name="T52" fmla="*/ 88 w 162"/>
                <a:gd name="T53" fmla="*/ 250 h 306"/>
                <a:gd name="T54" fmla="*/ 88 w 162"/>
                <a:gd name="T55" fmla="*/ 278 h 306"/>
                <a:gd name="T56" fmla="*/ 90 w 162"/>
                <a:gd name="T57" fmla="*/ 292 h 306"/>
                <a:gd name="T58" fmla="*/ 92 w 162"/>
                <a:gd name="T59" fmla="*/ 306 h 306"/>
                <a:gd name="T60" fmla="*/ 92 w 162"/>
                <a:gd name="T61" fmla="*/ 306 h 306"/>
                <a:gd name="T62" fmla="*/ 100 w 162"/>
                <a:gd name="T63" fmla="*/ 298 h 306"/>
                <a:gd name="T64" fmla="*/ 106 w 162"/>
                <a:gd name="T65" fmla="*/ 288 h 306"/>
                <a:gd name="T66" fmla="*/ 116 w 162"/>
                <a:gd name="T67" fmla="*/ 266 h 306"/>
                <a:gd name="T68" fmla="*/ 124 w 162"/>
                <a:gd name="T69" fmla="*/ 240 h 306"/>
                <a:gd name="T70" fmla="*/ 132 w 162"/>
                <a:gd name="T71" fmla="*/ 218 h 306"/>
                <a:gd name="T72" fmla="*/ 132 w 162"/>
                <a:gd name="T73" fmla="*/ 218 h 306"/>
                <a:gd name="T74" fmla="*/ 146 w 162"/>
                <a:gd name="T75" fmla="*/ 182 h 306"/>
                <a:gd name="T76" fmla="*/ 152 w 162"/>
                <a:gd name="T77" fmla="*/ 164 h 306"/>
                <a:gd name="T78" fmla="*/ 158 w 162"/>
                <a:gd name="T79" fmla="*/ 144 h 306"/>
                <a:gd name="T80" fmla="*/ 158 w 162"/>
                <a:gd name="T81" fmla="*/ 144 h 306"/>
                <a:gd name="T82" fmla="*/ 162 w 162"/>
                <a:gd name="T83" fmla="*/ 124 h 306"/>
                <a:gd name="T84" fmla="*/ 160 w 162"/>
                <a:gd name="T85" fmla="*/ 106 h 306"/>
                <a:gd name="T86" fmla="*/ 158 w 162"/>
                <a:gd name="T87" fmla="*/ 86 h 306"/>
                <a:gd name="T88" fmla="*/ 148 w 162"/>
                <a:gd name="T89" fmla="*/ 68 h 306"/>
                <a:gd name="T90" fmla="*/ 148 w 162"/>
                <a:gd name="T91" fmla="*/ 68 h 306"/>
                <a:gd name="T92" fmla="*/ 140 w 162"/>
                <a:gd name="T93" fmla="*/ 56 h 306"/>
                <a:gd name="T94" fmla="*/ 132 w 162"/>
                <a:gd name="T95" fmla="*/ 44 h 306"/>
                <a:gd name="T96" fmla="*/ 120 w 162"/>
                <a:gd name="T97" fmla="*/ 34 h 306"/>
                <a:gd name="T98" fmla="*/ 108 w 162"/>
                <a:gd name="T99" fmla="*/ 24 h 306"/>
                <a:gd name="T100" fmla="*/ 94 w 162"/>
                <a:gd name="T101" fmla="*/ 16 h 306"/>
                <a:gd name="T102" fmla="*/ 80 w 162"/>
                <a:gd name="T103" fmla="*/ 8 h 306"/>
                <a:gd name="T104" fmla="*/ 66 w 162"/>
                <a:gd name="T105" fmla="*/ 4 h 306"/>
                <a:gd name="T106" fmla="*/ 52 w 162"/>
                <a:gd name="T107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2" h="306">
                  <a:moveTo>
                    <a:pt x="52" y="0"/>
                  </a:moveTo>
                  <a:lnTo>
                    <a:pt x="52" y="0"/>
                  </a:lnTo>
                  <a:lnTo>
                    <a:pt x="40" y="0"/>
                  </a:lnTo>
                  <a:lnTo>
                    <a:pt x="30" y="2"/>
                  </a:lnTo>
                  <a:lnTo>
                    <a:pt x="22" y="4"/>
                  </a:lnTo>
                  <a:lnTo>
                    <a:pt x="16" y="10"/>
                  </a:lnTo>
                  <a:lnTo>
                    <a:pt x="10" y="16"/>
                  </a:lnTo>
                  <a:lnTo>
                    <a:pt x="6" y="24"/>
                  </a:lnTo>
                  <a:lnTo>
                    <a:pt x="2" y="34"/>
                  </a:lnTo>
                  <a:lnTo>
                    <a:pt x="0" y="42"/>
                  </a:lnTo>
                  <a:lnTo>
                    <a:pt x="0" y="62"/>
                  </a:lnTo>
                  <a:lnTo>
                    <a:pt x="4" y="82"/>
                  </a:lnTo>
                  <a:lnTo>
                    <a:pt x="8" y="92"/>
                  </a:lnTo>
                  <a:lnTo>
                    <a:pt x="14" y="100"/>
                  </a:lnTo>
                  <a:lnTo>
                    <a:pt x="18" y="108"/>
                  </a:lnTo>
                  <a:lnTo>
                    <a:pt x="26" y="112"/>
                  </a:lnTo>
                  <a:lnTo>
                    <a:pt x="26" y="112"/>
                  </a:lnTo>
                  <a:lnTo>
                    <a:pt x="46" y="128"/>
                  </a:lnTo>
                  <a:lnTo>
                    <a:pt x="64" y="148"/>
                  </a:lnTo>
                  <a:lnTo>
                    <a:pt x="72" y="158"/>
                  </a:lnTo>
                  <a:lnTo>
                    <a:pt x="80" y="168"/>
                  </a:lnTo>
                  <a:lnTo>
                    <a:pt x="84" y="180"/>
                  </a:lnTo>
                  <a:lnTo>
                    <a:pt x="88" y="192"/>
                  </a:lnTo>
                  <a:lnTo>
                    <a:pt x="88" y="192"/>
                  </a:lnTo>
                  <a:lnTo>
                    <a:pt x="88" y="206"/>
                  </a:lnTo>
                  <a:lnTo>
                    <a:pt x="88" y="220"/>
                  </a:lnTo>
                  <a:lnTo>
                    <a:pt x="88" y="250"/>
                  </a:lnTo>
                  <a:lnTo>
                    <a:pt x="88" y="278"/>
                  </a:lnTo>
                  <a:lnTo>
                    <a:pt x="90" y="292"/>
                  </a:lnTo>
                  <a:lnTo>
                    <a:pt x="92" y="306"/>
                  </a:lnTo>
                  <a:lnTo>
                    <a:pt x="92" y="306"/>
                  </a:lnTo>
                  <a:lnTo>
                    <a:pt x="100" y="298"/>
                  </a:lnTo>
                  <a:lnTo>
                    <a:pt x="106" y="288"/>
                  </a:lnTo>
                  <a:lnTo>
                    <a:pt x="116" y="266"/>
                  </a:lnTo>
                  <a:lnTo>
                    <a:pt x="124" y="240"/>
                  </a:lnTo>
                  <a:lnTo>
                    <a:pt x="132" y="218"/>
                  </a:lnTo>
                  <a:lnTo>
                    <a:pt x="132" y="218"/>
                  </a:lnTo>
                  <a:lnTo>
                    <a:pt x="146" y="182"/>
                  </a:lnTo>
                  <a:lnTo>
                    <a:pt x="152" y="164"/>
                  </a:lnTo>
                  <a:lnTo>
                    <a:pt x="158" y="144"/>
                  </a:lnTo>
                  <a:lnTo>
                    <a:pt x="158" y="144"/>
                  </a:lnTo>
                  <a:lnTo>
                    <a:pt x="162" y="124"/>
                  </a:lnTo>
                  <a:lnTo>
                    <a:pt x="160" y="106"/>
                  </a:lnTo>
                  <a:lnTo>
                    <a:pt x="158" y="86"/>
                  </a:lnTo>
                  <a:lnTo>
                    <a:pt x="148" y="68"/>
                  </a:lnTo>
                  <a:lnTo>
                    <a:pt x="148" y="68"/>
                  </a:lnTo>
                  <a:lnTo>
                    <a:pt x="140" y="56"/>
                  </a:lnTo>
                  <a:lnTo>
                    <a:pt x="132" y="44"/>
                  </a:lnTo>
                  <a:lnTo>
                    <a:pt x="120" y="34"/>
                  </a:lnTo>
                  <a:lnTo>
                    <a:pt x="108" y="24"/>
                  </a:lnTo>
                  <a:lnTo>
                    <a:pt x="94" y="16"/>
                  </a:lnTo>
                  <a:lnTo>
                    <a:pt x="80" y="8"/>
                  </a:lnTo>
                  <a:lnTo>
                    <a:pt x="66" y="4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DB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62" name="Freeform 85"/>
            <p:cNvSpPr>
              <a:spLocks/>
            </p:cNvSpPr>
            <p:nvPr/>
          </p:nvSpPr>
          <p:spPr bwMode="auto">
            <a:xfrm>
              <a:off x="8628801" y="2630597"/>
              <a:ext cx="282064" cy="532787"/>
            </a:xfrm>
            <a:custGeom>
              <a:avLst/>
              <a:gdLst>
                <a:gd name="T0" fmla="*/ 52 w 162"/>
                <a:gd name="T1" fmla="*/ 0 h 306"/>
                <a:gd name="T2" fmla="*/ 52 w 162"/>
                <a:gd name="T3" fmla="*/ 0 h 306"/>
                <a:gd name="T4" fmla="*/ 40 w 162"/>
                <a:gd name="T5" fmla="*/ 0 h 306"/>
                <a:gd name="T6" fmla="*/ 30 w 162"/>
                <a:gd name="T7" fmla="*/ 2 h 306"/>
                <a:gd name="T8" fmla="*/ 22 w 162"/>
                <a:gd name="T9" fmla="*/ 4 h 306"/>
                <a:gd name="T10" fmla="*/ 16 w 162"/>
                <a:gd name="T11" fmla="*/ 10 h 306"/>
                <a:gd name="T12" fmla="*/ 10 w 162"/>
                <a:gd name="T13" fmla="*/ 16 h 306"/>
                <a:gd name="T14" fmla="*/ 6 w 162"/>
                <a:gd name="T15" fmla="*/ 24 h 306"/>
                <a:gd name="T16" fmla="*/ 2 w 162"/>
                <a:gd name="T17" fmla="*/ 34 h 306"/>
                <a:gd name="T18" fmla="*/ 0 w 162"/>
                <a:gd name="T19" fmla="*/ 42 h 306"/>
                <a:gd name="T20" fmla="*/ 0 w 162"/>
                <a:gd name="T21" fmla="*/ 62 h 306"/>
                <a:gd name="T22" fmla="*/ 4 w 162"/>
                <a:gd name="T23" fmla="*/ 82 h 306"/>
                <a:gd name="T24" fmla="*/ 8 w 162"/>
                <a:gd name="T25" fmla="*/ 92 h 306"/>
                <a:gd name="T26" fmla="*/ 14 w 162"/>
                <a:gd name="T27" fmla="*/ 100 h 306"/>
                <a:gd name="T28" fmla="*/ 18 w 162"/>
                <a:gd name="T29" fmla="*/ 108 h 306"/>
                <a:gd name="T30" fmla="*/ 26 w 162"/>
                <a:gd name="T31" fmla="*/ 112 h 306"/>
                <a:gd name="T32" fmla="*/ 26 w 162"/>
                <a:gd name="T33" fmla="*/ 112 h 306"/>
                <a:gd name="T34" fmla="*/ 46 w 162"/>
                <a:gd name="T35" fmla="*/ 128 h 306"/>
                <a:gd name="T36" fmla="*/ 64 w 162"/>
                <a:gd name="T37" fmla="*/ 148 h 306"/>
                <a:gd name="T38" fmla="*/ 72 w 162"/>
                <a:gd name="T39" fmla="*/ 158 h 306"/>
                <a:gd name="T40" fmla="*/ 80 w 162"/>
                <a:gd name="T41" fmla="*/ 168 h 306"/>
                <a:gd name="T42" fmla="*/ 84 w 162"/>
                <a:gd name="T43" fmla="*/ 180 h 306"/>
                <a:gd name="T44" fmla="*/ 88 w 162"/>
                <a:gd name="T45" fmla="*/ 192 h 306"/>
                <a:gd name="T46" fmla="*/ 88 w 162"/>
                <a:gd name="T47" fmla="*/ 192 h 306"/>
                <a:gd name="T48" fmla="*/ 88 w 162"/>
                <a:gd name="T49" fmla="*/ 206 h 306"/>
                <a:gd name="T50" fmla="*/ 88 w 162"/>
                <a:gd name="T51" fmla="*/ 220 h 306"/>
                <a:gd name="T52" fmla="*/ 88 w 162"/>
                <a:gd name="T53" fmla="*/ 250 h 306"/>
                <a:gd name="T54" fmla="*/ 88 w 162"/>
                <a:gd name="T55" fmla="*/ 278 h 306"/>
                <a:gd name="T56" fmla="*/ 90 w 162"/>
                <a:gd name="T57" fmla="*/ 292 h 306"/>
                <a:gd name="T58" fmla="*/ 92 w 162"/>
                <a:gd name="T59" fmla="*/ 306 h 306"/>
                <a:gd name="T60" fmla="*/ 92 w 162"/>
                <a:gd name="T61" fmla="*/ 306 h 306"/>
                <a:gd name="T62" fmla="*/ 100 w 162"/>
                <a:gd name="T63" fmla="*/ 298 h 306"/>
                <a:gd name="T64" fmla="*/ 106 w 162"/>
                <a:gd name="T65" fmla="*/ 288 h 306"/>
                <a:gd name="T66" fmla="*/ 116 w 162"/>
                <a:gd name="T67" fmla="*/ 266 h 306"/>
                <a:gd name="T68" fmla="*/ 124 w 162"/>
                <a:gd name="T69" fmla="*/ 240 h 306"/>
                <a:gd name="T70" fmla="*/ 132 w 162"/>
                <a:gd name="T71" fmla="*/ 218 h 306"/>
                <a:gd name="T72" fmla="*/ 132 w 162"/>
                <a:gd name="T73" fmla="*/ 218 h 306"/>
                <a:gd name="T74" fmla="*/ 146 w 162"/>
                <a:gd name="T75" fmla="*/ 182 h 306"/>
                <a:gd name="T76" fmla="*/ 152 w 162"/>
                <a:gd name="T77" fmla="*/ 164 h 306"/>
                <a:gd name="T78" fmla="*/ 158 w 162"/>
                <a:gd name="T79" fmla="*/ 144 h 306"/>
                <a:gd name="T80" fmla="*/ 158 w 162"/>
                <a:gd name="T81" fmla="*/ 144 h 306"/>
                <a:gd name="T82" fmla="*/ 162 w 162"/>
                <a:gd name="T83" fmla="*/ 124 h 306"/>
                <a:gd name="T84" fmla="*/ 160 w 162"/>
                <a:gd name="T85" fmla="*/ 106 h 306"/>
                <a:gd name="T86" fmla="*/ 158 w 162"/>
                <a:gd name="T87" fmla="*/ 86 h 306"/>
                <a:gd name="T88" fmla="*/ 148 w 162"/>
                <a:gd name="T89" fmla="*/ 68 h 306"/>
                <a:gd name="T90" fmla="*/ 148 w 162"/>
                <a:gd name="T91" fmla="*/ 68 h 306"/>
                <a:gd name="T92" fmla="*/ 140 w 162"/>
                <a:gd name="T93" fmla="*/ 56 h 306"/>
                <a:gd name="T94" fmla="*/ 132 w 162"/>
                <a:gd name="T95" fmla="*/ 44 h 306"/>
                <a:gd name="T96" fmla="*/ 120 w 162"/>
                <a:gd name="T97" fmla="*/ 34 h 306"/>
                <a:gd name="T98" fmla="*/ 108 w 162"/>
                <a:gd name="T99" fmla="*/ 24 h 306"/>
                <a:gd name="T100" fmla="*/ 94 w 162"/>
                <a:gd name="T101" fmla="*/ 16 h 306"/>
                <a:gd name="T102" fmla="*/ 80 w 162"/>
                <a:gd name="T103" fmla="*/ 8 h 306"/>
                <a:gd name="T104" fmla="*/ 66 w 162"/>
                <a:gd name="T105" fmla="*/ 4 h 306"/>
                <a:gd name="T106" fmla="*/ 52 w 162"/>
                <a:gd name="T107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2" h="306">
                  <a:moveTo>
                    <a:pt x="52" y="0"/>
                  </a:moveTo>
                  <a:lnTo>
                    <a:pt x="52" y="0"/>
                  </a:lnTo>
                  <a:lnTo>
                    <a:pt x="40" y="0"/>
                  </a:lnTo>
                  <a:lnTo>
                    <a:pt x="30" y="2"/>
                  </a:lnTo>
                  <a:lnTo>
                    <a:pt x="22" y="4"/>
                  </a:lnTo>
                  <a:lnTo>
                    <a:pt x="16" y="10"/>
                  </a:lnTo>
                  <a:lnTo>
                    <a:pt x="10" y="16"/>
                  </a:lnTo>
                  <a:lnTo>
                    <a:pt x="6" y="24"/>
                  </a:lnTo>
                  <a:lnTo>
                    <a:pt x="2" y="34"/>
                  </a:lnTo>
                  <a:lnTo>
                    <a:pt x="0" y="42"/>
                  </a:lnTo>
                  <a:lnTo>
                    <a:pt x="0" y="62"/>
                  </a:lnTo>
                  <a:lnTo>
                    <a:pt x="4" y="82"/>
                  </a:lnTo>
                  <a:lnTo>
                    <a:pt x="8" y="92"/>
                  </a:lnTo>
                  <a:lnTo>
                    <a:pt x="14" y="100"/>
                  </a:lnTo>
                  <a:lnTo>
                    <a:pt x="18" y="108"/>
                  </a:lnTo>
                  <a:lnTo>
                    <a:pt x="26" y="112"/>
                  </a:lnTo>
                  <a:lnTo>
                    <a:pt x="26" y="112"/>
                  </a:lnTo>
                  <a:lnTo>
                    <a:pt x="46" y="128"/>
                  </a:lnTo>
                  <a:lnTo>
                    <a:pt x="64" y="148"/>
                  </a:lnTo>
                  <a:lnTo>
                    <a:pt x="72" y="158"/>
                  </a:lnTo>
                  <a:lnTo>
                    <a:pt x="80" y="168"/>
                  </a:lnTo>
                  <a:lnTo>
                    <a:pt x="84" y="180"/>
                  </a:lnTo>
                  <a:lnTo>
                    <a:pt x="88" y="192"/>
                  </a:lnTo>
                  <a:lnTo>
                    <a:pt x="88" y="192"/>
                  </a:lnTo>
                  <a:lnTo>
                    <a:pt x="88" y="206"/>
                  </a:lnTo>
                  <a:lnTo>
                    <a:pt x="88" y="220"/>
                  </a:lnTo>
                  <a:lnTo>
                    <a:pt x="88" y="250"/>
                  </a:lnTo>
                  <a:lnTo>
                    <a:pt x="88" y="278"/>
                  </a:lnTo>
                  <a:lnTo>
                    <a:pt x="90" y="292"/>
                  </a:lnTo>
                  <a:lnTo>
                    <a:pt x="92" y="306"/>
                  </a:lnTo>
                  <a:lnTo>
                    <a:pt x="92" y="306"/>
                  </a:lnTo>
                  <a:lnTo>
                    <a:pt x="100" y="298"/>
                  </a:lnTo>
                  <a:lnTo>
                    <a:pt x="106" y="288"/>
                  </a:lnTo>
                  <a:lnTo>
                    <a:pt x="116" y="266"/>
                  </a:lnTo>
                  <a:lnTo>
                    <a:pt x="124" y="240"/>
                  </a:lnTo>
                  <a:lnTo>
                    <a:pt x="132" y="218"/>
                  </a:lnTo>
                  <a:lnTo>
                    <a:pt x="132" y="218"/>
                  </a:lnTo>
                  <a:lnTo>
                    <a:pt x="146" y="182"/>
                  </a:lnTo>
                  <a:lnTo>
                    <a:pt x="152" y="164"/>
                  </a:lnTo>
                  <a:lnTo>
                    <a:pt x="158" y="144"/>
                  </a:lnTo>
                  <a:lnTo>
                    <a:pt x="158" y="144"/>
                  </a:lnTo>
                  <a:lnTo>
                    <a:pt x="162" y="124"/>
                  </a:lnTo>
                  <a:lnTo>
                    <a:pt x="160" y="106"/>
                  </a:lnTo>
                  <a:lnTo>
                    <a:pt x="158" y="86"/>
                  </a:lnTo>
                  <a:lnTo>
                    <a:pt x="148" y="68"/>
                  </a:lnTo>
                  <a:lnTo>
                    <a:pt x="148" y="68"/>
                  </a:lnTo>
                  <a:lnTo>
                    <a:pt x="140" y="56"/>
                  </a:lnTo>
                  <a:lnTo>
                    <a:pt x="132" y="44"/>
                  </a:lnTo>
                  <a:lnTo>
                    <a:pt x="120" y="34"/>
                  </a:lnTo>
                  <a:lnTo>
                    <a:pt x="108" y="24"/>
                  </a:lnTo>
                  <a:lnTo>
                    <a:pt x="94" y="16"/>
                  </a:lnTo>
                  <a:lnTo>
                    <a:pt x="80" y="8"/>
                  </a:lnTo>
                  <a:lnTo>
                    <a:pt x="66" y="4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63" name="Freeform 86"/>
            <p:cNvSpPr>
              <a:spLocks/>
            </p:cNvSpPr>
            <p:nvPr/>
          </p:nvSpPr>
          <p:spPr bwMode="auto">
            <a:xfrm>
              <a:off x="8628801" y="2630597"/>
              <a:ext cx="282064" cy="532787"/>
            </a:xfrm>
            <a:custGeom>
              <a:avLst/>
              <a:gdLst>
                <a:gd name="T0" fmla="*/ 52 w 162"/>
                <a:gd name="T1" fmla="*/ 0 h 306"/>
                <a:gd name="T2" fmla="*/ 52 w 162"/>
                <a:gd name="T3" fmla="*/ 0 h 306"/>
                <a:gd name="T4" fmla="*/ 40 w 162"/>
                <a:gd name="T5" fmla="*/ 0 h 306"/>
                <a:gd name="T6" fmla="*/ 30 w 162"/>
                <a:gd name="T7" fmla="*/ 2 h 306"/>
                <a:gd name="T8" fmla="*/ 22 w 162"/>
                <a:gd name="T9" fmla="*/ 4 h 306"/>
                <a:gd name="T10" fmla="*/ 16 w 162"/>
                <a:gd name="T11" fmla="*/ 10 h 306"/>
                <a:gd name="T12" fmla="*/ 10 w 162"/>
                <a:gd name="T13" fmla="*/ 16 h 306"/>
                <a:gd name="T14" fmla="*/ 6 w 162"/>
                <a:gd name="T15" fmla="*/ 24 h 306"/>
                <a:gd name="T16" fmla="*/ 2 w 162"/>
                <a:gd name="T17" fmla="*/ 34 h 306"/>
                <a:gd name="T18" fmla="*/ 0 w 162"/>
                <a:gd name="T19" fmla="*/ 42 h 306"/>
                <a:gd name="T20" fmla="*/ 0 w 162"/>
                <a:gd name="T21" fmla="*/ 62 h 306"/>
                <a:gd name="T22" fmla="*/ 4 w 162"/>
                <a:gd name="T23" fmla="*/ 82 h 306"/>
                <a:gd name="T24" fmla="*/ 8 w 162"/>
                <a:gd name="T25" fmla="*/ 92 h 306"/>
                <a:gd name="T26" fmla="*/ 14 w 162"/>
                <a:gd name="T27" fmla="*/ 100 h 306"/>
                <a:gd name="T28" fmla="*/ 18 w 162"/>
                <a:gd name="T29" fmla="*/ 108 h 306"/>
                <a:gd name="T30" fmla="*/ 26 w 162"/>
                <a:gd name="T31" fmla="*/ 112 h 306"/>
                <a:gd name="T32" fmla="*/ 26 w 162"/>
                <a:gd name="T33" fmla="*/ 112 h 306"/>
                <a:gd name="T34" fmla="*/ 46 w 162"/>
                <a:gd name="T35" fmla="*/ 128 h 306"/>
                <a:gd name="T36" fmla="*/ 64 w 162"/>
                <a:gd name="T37" fmla="*/ 148 h 306"/>
                <a:gd name="T38" fmla="*/ 72 w 162"/>
                <a:gd name="T39" fmla="*/ 158 h 306"/>
                <a:gd name="T40" fmla="*/ 80 w 162"/>
                <a:gd name="T41" fmla="*/ 168 h 306"/>
                <a:gd name="T42" fmla="*/ 84 w 162"/>
                <a:gd name="T43" fmla="*/ 180 h 306"/>
                <a:gd name="T44" fmla="*/ 88 w 162"/>
                <a:gd name="T45" fmla="*/ 192 h 306"/>
                <a:gd name="T46" fmla="*/ 88 w 162"/>
                <a:gd name="T47" fmla="*/ 192 h 306"/>
                <a:gd name="T48" fmla="*/ 88 w 162"/>
                <a:gd name="T49" fmla="*/ 206 h 306"/>
                <a:gd name="T50" fmla="*/ 88 w 162"/>
                <a:gd name="T51" fmla="*/ 220 h 306"/>
                <a:gd name="T52" fmla="*/ 88 w 162"/>
                <a:gd name="T53" fmla="*/ 250 h 306"/>
                <a:gd name="T54" fmla="*/ 88 w 162"/>
                <a:gd name="T55" fmla="*/ 278 h 306"/>
                <a:gd name="T56" fmla="*/ 90 w 162"/>
                <a:gd name="T57" fmla="*/ 292 h 306"/>
                <a:gd name="T58" fmla="*/ 92 w 162"/>
                <a:gd name="T59" fmla="*/ 306 h 306"/>
                <a:gd name="T60" fmla="*/ 92 w 162"/>
                <a:gd name="T61" fmla="*/ 306 h 306"/>
                <a:gd name="T62" fmla="*/ 100 w 162"/>
                <a:gd name="T63" fmla="*/ 298 h 306"/>
                <a:gd name="T64" fmla="*/ 106 w 162"/>
                <a:gd name="T65" fmla="*/ 288 h 306"/>
                <a:gd name="T66" fmla="*/ 116 w 162"/>
                <a:gd name="T67" fmla="*/ 266 h 306"/>
                <a:gd name="T68" fmla="*/ 124 w 162"/>
                <a:gd name="T69" fmla="*/ 240 h 306"/>
                <a:gd name="T70" fmla="*/ 132 w 162"/>
                <a:gd name="T71" fmla="*/ 218 h 306"/>
                <a:gd name="T72" fmla="*/ 132 w 162"/>
                <a:gd name="T73" fmla="*/ 218 h 306"/>
                <a:gd name="T74" fmla="*/ 146 w 162"/>
                <a:gd name="T75" fmla="*/ 182 h 306"/>
                <a:gd name="T76" fmla="*/ 152 w 162"/>
                <a:gd name="T77" fmla="*/ 164 h 306"/>
                <a:gd name="T78" fmla="*/ 158 w 162"/>
                <a:gd name="T79" fmla="*/ 144 h 306"/>
                <a:gd name="T80" fmla="*/ 158 w 162"/>
                <a:gd name="T81" fmla="*/ 144 h 306"/>
                <a:gd name="T82" fmla="*/ 162 w 162"/>
                <a:gd name="T83" fmla="*/ 124 h 306"/>
                <a:gd name="T84" fmla="*/ 160 w 162"/>
                <a:gd name="T85" fmla="*/ 106 h 306"/>
                <a:gd name="T86" fmla="*/ 158 w 162"/>
                <a:gd name="T87" fmla="*/ 86 h 306"/>
                <a:gd name="T88" fmla="*/ 148 w 162"/>
                <a:gd name="T89" fmla="*/ 68 h 306"/>
                <a:gd name="T90" fmla="*/ 148 w 162"/>
                <a:gd name="T91" fmla="*/ 68 h 306"/>
                <a:gd name="T92" fmla="*/ 140 w 162"/>
                <a:gd name="T93" fmla="*/ 56 h 306"/>
                <a:gd name="T94" fmla="*/ 132 w 162"/>
                <a:gd name="T95" fmla="*/ 44 h 306"/>
                <a:gd name="T96" fmla="*/ 120 w 162"/>
                <a:gd name="T97" fmla="*/ 34 h 306"/>
                <a:gd name="T98" fmla="*/ 108 w 162"/>
                <a:gd name="T99" fmla="*/ 24 h 306"/>
                <a:gd name="T100" fmla="*/ 94 w 162"/>
                <a:gd name="T101" fmla="*/ 16 h 306"/>
                <a:gd name="T102" fmla="*/ 80 w 162"/>
                <a:gd name="T103" fmla="*/ 8 h 306"/>
                <a:gd name="T104" fmla="*/ 66 w 162"/>
                <a:gd name="T105" fmla="*/ 4 h 306"/>
                <a:gd name="T106" fmla="*/ 52 w 162"/>
                <a:gd name="T107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2" h="306">
                  <a:moveTo>
                    <a:pt x="52" y="0"/>
                  </a:moveTo>
                  <a:lnTo>
                    <a:pt x="52" y="0"/>
                  </a:lnTo>
                  <a:lnTo>
                    <a:pt x="40" y="0"/>
                  </a:lnTo>
                  <a:lnTo>
                    <a:pt x="30" y="2"/>
                  </a:lnTo>
                  <a:lnTo>
                    <a:pt x="22" y="4"/>
                  </a:lnTo>
                  <a:lnTo>
                    <a:pt x="16" y="10"/>
                  </a:lnTo>
                  <a:lnTo>
                    <a:pt x="10" y="16"/>
                  </a:lnTo>
                  <a:lnTo>
                    <a:pt x="6" y="24"/>
                  </a:lnTo>
                  <a:lnTo>
                    <a:pt x="2" y="34"/>
                  </a:lnTo>
                  <a:lnTo>
                    <a:pt x="0" y="42"/>
                  </a:lnTo>
                  <a:lnTo>
                    <a:pt x="0" y="62"/>
                  </a:lnTo>
                  <a:lnTo>
                    <a:pt x="4" y="82"/>
                  </a:lnTo>
                  <a:lnTo>
                    <a:pt x="8" y="92"/>
                  </a:lnTo>
                  <a:lnTo>
                    <a:pt x="14" y="100"/>
                  </a:lnTo>
                  <a:lnTo>
                    <a:pt x="18" y="108"/>
                  </a:lnTo>
                  <a:lnTo>
                    <a:pt x="26" y="112"/>
                  </a:lnTo>
                  <a:lnTo>
                    <a:pt x="26" y="112"/>
                  </a:lnTo>
                  <a:lnTo>
                    <a:pt x="46" y="128"/>
                  </a:lnTo>
                  <a:lnTo>
                    <a:pt x="64" y="148"/>
                  </a:lnTo>
                  <a:lnTo>
                    <a:pt x="72" y="158"/>
                  </a:lnTo>
                  <a:lnTo>
                    <a:pt x="80" y="168"/>
                  </a:lnTo>
                  <a:lnTo>
                    <a:pt x="84" y="180"/>
                  </a:lnTo>
                  <a:lnTo>
                    <a:pt x="88" y="192"/>
                  </a:lnTo>
                  <a:lnTo>
                    <a:pt x="88" y="192"/>
                  </a:lnTo>
                  <a:lnTo>
                    <a:pt x="88" y="206"/>
                  </a:lnTo>
                  <a:lnTo>
                    <a:pt x="88" y="220"/>
                  </a:lnTo>
                  <a:lnTo>
                    <a:pt x="88" y="250"/>
                  </a:lnTo>
                  <a:lnTo>
                    <a:pt x="88" y="278"/>
                  </a:lnTo>
                  <a:lnTo>
                    <a:pt x="90" y="292"/>
                  </a:lnTo>
                  <a:lnTo>
                    <a:pt x="92" y="306"/>
                  </a:lnTo>
                  <a:lnTo>
                    <a:pt x="92" y="306"/>
                  </a:lnTo>
                  <a:lnTo>
                    <a:pt x="100" y="298"/>
                  </a:lnTo>
                  <a:lnTo>
                    <a:pt x="106" y="288"/>
                  </a:lnTo>
                  <a:lnTo>
                    <a:pt x="116" y="266"/>
                  </a:lnTo>
                  <a:lnTo>
                    <a:pt x="124" y="240"/>
                  </a:lnTo>
                  <a:lnTo>
                    <a:pt x="132" y="218"/>
                  </a:lnTo>
                  <a:lnTo>
                    <a:pt x="132" y="218"/>
                  </a:lnTo>
                  <a:lnTo>
                    <a:pt x="146" y="182"/>
                  </a:lnTo>
                  <a:lnTo>
                    <a:pt x="152" y="164"/>
                  </a:lnTo>
                  <a:lnTo>
                    <a:pt x="158" y="144"/>
                  </a:lnTo>
                  <a:lnTo>
                    <a:pt x="158" y="144"/>
                  </a:lnTo>
                  <a:lnTo>
                    <a:pt x="162" y="124"/>
                  </a:lnTo>
                  <a:lnTo>
                    <a:pt x="160" y="106"/>
                  </a:lnTo>
                  <a:lnTo>
                    <a:pt x="158" y="86"/>
                  </a:lnTo>
                  <a:lnTo>
                    <a:pt x="148" y="68"/>
                  </a:lnTo>
                  <a:lnTo>
                    <a:pt x="148" y="68"/>
                  </a:lnTo>
                  <a:lnTo>
                    <a:pt x="140" y="56"/>
                  </a:lnTo>
                  <a:lnTo>
                    <a:pt x="132" y="44"/>
                  </a:lnTo>
                  <a:lnTo>
                    <a:pt x="120" y="34"/>
                  </a:lnTo>
                  <a:lnTo>
                    <a:pt x="108" y="24"/>
                  </a:lnTo>
                  <a:lnTo>
                    <a:pt x="94" y="16"/>
                  </a:lnTo>
                  <a:lnTo>
                    <a:pt x="80" y="8"/>
                  </a:lnTo>
                  <a:lnTo>
                    <a:pt x="66" y="4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4E311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64" name="Freeform 87"/>
            <p:cNvSpPr>
              <a:spLocks/>
            </p:cNvSpPr>
            <p:nvPr/>
          </p:nvSpPr>
          <p:spPr bwMode="auto">
            <a:xfrm>
              <a:off x="8628801" y="2630597"/>
              <a:ext cx="282064" cy="532787"/>
            </a:xfrm>
            <a:custGeom>
              <a:avLst/>
              <a:gdLst>
                <a:gd name="T0" fmla="*/ 52 w 162"/>
                <a:gd name="T1" fmla="*/ 0 h 306"/>
                <a:gd name="T2" fmla="*/ 52 w 162"/>
                <a:gd name="T3" fmla="*/ 0 h 306"/>
                <a:gd name="T4" fmla="*/ 40 w 162"/>
                <a:gd name="T5" fmla="*/ 0 h 306"/>
                <a:gd name="T6" fmla="*/ 30 w 162"/>
                <a:gd name="T7" fmla="*/ 2 h 306"/>
                <a:gd name="T8" fmla="*/ 22 w 162"/>
                <a:gd name="T9" fmla="*/ 4 h 306"/>
                <a:gd name="T10" fmla="*/ 16 w 162"/>
                <a:gd name="T11" fmla="*/ 10 h 306"/>
                <a:gd name="T12" fmla="*/ 10 w 162"/>
                <a:gd name="T13" fmla="*/ 16 h 306"/>
                <a:gd name="T14" fmla="*/ 6 w 162"/>
                <a:gd name="T15" fmla="*/ 24 h 306"/>
                <a:gd name="T16" fmla="*/ 2 w 162"/>
                <a:gd name="T17" fmla="*/ 34 h 306"/>
                <a:gd name="T18" fmla="*/ 0 w 162"/>
                <a:gd name="T19" fmla="*/ 42 h 306"/>
                <a:gd name="T20" fmla="*/ 0 w 162"/>
                <a:gd name="T21" fmla="*/ 62 h 306"/>
                <a:gd name="T22" fmla="*/ 4 w 162"/>
                <a:gd name="T23" fmla="*/ 82 h 306"/>
                <a:gd name="T24" fmla="*/ 8 w 162"/>
                <a:gd name="T25" fmla="*/ 92 h 306"/>
                <a:gd name="T26" fmla="*/ 14 w 162"/>
                <a:gd name="T27" fmla="*/ 100 h 306"/>
                <a:gd name="T28" fmla="*/ 18 w 162"/>
                <a:gd name="T29" fmla="*/ 108 h 306"/>
                <a:gd name="T30" fmla="*/ 26 w 162"/>
                <a:gd name="T31" fmla="*/ 112 h 306"/>
                <a:gd name="T32" fmla="*/ 26 w 162"/>
                <a:gd name="T33" fmla="*/ 112 h 306"/>
                <a:gd name="T34" fmla="*/ 46 w 162"/>
                <a:gd name="T35" fmla="*/ 128 h 306"/>
                <a:gd name="T36" fmla="*/ 64 w 162"/>
                <a:gd name="T37" fmla="*/ 148 h 306"/>
                <a:gd name="T38" fmla="*/ 72 w 162"/>
                <a:gd name="T39" fmla="*/ 158 h 306"/>
                <a:gd name="T40" fmla="*/ 80 w 162"/>
                <a:gd name="T41" fmla="*/ 168 h 306"/>
                <a:gd name="T42" fmla="*/ 84 w 162"/>
                <a:gd name="T43" fmla="*/ 180 h 306"/>
                <a:gd name="T44" fmla="*/ 88 w 162"/>
                <a:gd name="T45" fmla="*/ 192 h 306"/>
                <a:gd name="T46" fmla="*/ 88 w 162"/>
                <a:gd name="T47" fmla="*/ 192 h 306"/>
                <a:gd name="T48" fmla="*/ 88 w 162"/>
                <a:gd name="T49" fmla="*/ 206 h 306"/>
                <a:gd name="T50" fmla="*/ 88 w 162"/>
                <a:gd name="T51" fmla="*/ 220 h 306"/>
                <a:gd name="T52" fmla="*/ 88 w 162"/>
                <a:gd name="T53" fmla="*/ 250 h 306"/>
                <a:gd name="T54" fmla="*/ 88 w 162"/>
                <a:gd name="T55" fmla="*/ 278 h 306"/>
                <a:gd name="T56" fmla="*/ 90 w 162"/>
                <a:gd name="T57" fmla="*/ 292 h 306"/>
                <a:gd name="T58" fmla="*/ 92 w 162"/>
                <a:gd name="T59" fmla="*/ 306 h 306"/>
                <a:gd name="T60" fmla="*/ 92 w 162"/>
                <a:gd name="T61" fmla="*/ 306 h 306"/>
                <a:gd name="T62" fmla="*/ 100 w 162"/>
                <a:gd name="T63" fmla="*/ 298 h 306"/>
                <a:gd name="T64" fmla="*/ 106 w 162"/>
                <a:gd name="T65" fmla="*/ 288 h 306"/>
                <a:gd name="T66" fmla="*/ 116 w 162"/>
                <a:gd name="T67" fmla="*/ 266 h 306"/>
                <a:gd name="T68" fmla="*/ 124 w 162"/>
                <a:gd name="T69" fmla="*/ 240 h 306"/>
                <a:gd name="T70" fmla="*/ 132 w 162"/>
                <a:gd name="T71" fmla="*/ 218 h 306"/>
                <a:gd name="T72" fmla="*/ 132 w 162"/>
                <a:gd name="T73" fmla="*/ 218 h 306"/>
                <a:gd name="T74" fmla="*/ 146 w 162"/>
                <a:gd name="T75" fmla="*/ 182 h 306"/>
                <a:gd name="T76" fmla="*/ 152 w 162"/>
                <a:gd name="T77" fmla="*/ 164 h 306"/>
                <a:gd name="T78" fmla="*/ 158 w 162"/>
                <a:gd name="T79" fmla="*/ 144 h 306"/>
                <a:gd name="T80" fmla="*/ 158 w 162"/>
                <a:gd name="T81" fmla="*/ 144 h 306"/>
                <a:gd name="T82" fmla="*/ 162 w 162"/>
                <a:gd name="T83" fmla="*/ 124 h 306"/>
                <a:gd name="T84" fmla="*/ 160 w 162"/>
                <a:gd name="T85" fmla="*/ 106 h 306"/>
                <a:gd name="T86" fmla="*/ 158 w 162"/>
                <a:gd name="T87" fmla="*/ 86 h 306"/>
                <a:gd name="T88" fmla="*/ 148 w 162"/>
                <a:gd name="T89" fmla="*/ 68 h 306"/>
                <a:gd name="T90" fmla="*/ 148 w 162"/>
                <a:gd name="T91" fmla="*/ 68 h 306"/>
                <a:gd name="T92" fmla="*/ 140 w 162"/>
                <a:gd name="T93" fmla="*/ 56 h 306"/>
                <a:gd name="T94" fmla="*/ 132 w 162"/>
                <a:gd name="T95" fmla="*/ 44 h 306"/>
                <a:gd name="T96" fmla="*/ 120 w 162"/>
                <a:gd name="T97" fmla="*/ 34 h 306"/>
                <a:gd name="T98" fmla="*/ 108 w 162"/>
                <a:gd name="T99" fmla="*/ 24 h 306"/>
                <a:gd name="T100" fmla="*/ 94 w 162"/>
                <a:gd name="T101" fmla="*/ 16 h 306"/>
                <a:gd name="T102" fmla="*/ 80 w 162"/>
                <a:gd name="T103" fmla="*/ 8 h 306"/>
                <a:gd name="T104" fmla="*/ 66 w 162"/>
                <a:gd name="T105" fmla="*/ 4 h 306"/>
                <a:gd name="T106" fmla="*/ 52 w 162"/>
                <a:gd name="T107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2" h="306">
                  <a:moveTo>
                    <a:pt x="52" y="0"/>
                  </a:moveTo>
                  <a:lnTo>
                    <a:pt x="52" y="0"/>
                  </a:lnTo>
                  <a:lnTo>
                    <a:pt x="40" y="0"/>
                  </a:lnTo>
                  <a:lnTo>
                    <a:pt x="30" y="2"/>
                  </a:lnTo>
                  <a:lnTo>
                    <a:pt x="22" y="4"/>
                  </a:lnTo>
                  <a:lnTo>
                    <a:pt x="16" y="10"/>
                  </a:lnTo>
                  <a:lnTo>
                    <a:pt x="10" y="16"/>
                  </a:lnTo>
                  <a:lnTo>
                    <a:pt x="6" y="24"/>
                  </a:lnTo>
                  <a:lnTo>
                    <a:pt x="2" y="34"/>
                  </a:lnTo>
                  <a:lnTo>
                    <a:pt x="0" y="42"/>
                  </a:lnTo>
                  <a:lnTo>
                    <a:pt x="0" y="62"/>
                  </a:lnTo>
                  <a:lnTo>
                    <a:pt x="4" y="82"/>
                  </a:lnTo>
                  <a:lnTo>
                    <a:pt x="8" y="92"/>
                  </a:lnTo>
                  <a:lnTo>
                    <a:pt x="14" y="100"/>
                  </a:lnTo>
                  <a:lnTo>
                    <a:pt x="18" y="108"/>
                  </a:lnTo>
                  <a:lnTo>
                    <a:pt x="26" y="112"/>
                  </a:lnTo>
                  <a:lnTo>
                    <a:pt x="26" y="112"/>
                  </a:lnTo>
                  <a:lnTo>
                    <a:pt x="46" y="128"/>
                  </a:lnTo>
                  <a:lnTo>
                    <a:pt x="64" y="148"/>
                  </a:lnTo>
                  <a:lnTo>
                    <a:pt x="72" y="158"/>
                  </a:lnTo>
                  <a:lnTo>
                    <a:pt x="80" y="168"/>
                  </a:lnTo>
                  <a:lnTo>
                    <a:pt x="84" y="180"/>
                  </a:lnTo>
                  <a:lnTo>
                    <a:pt x="88" y="192"/>
                  </a:lnTo>
                  <a:lnTo>
                    <a:pt x="88" y="192"/>
                  </a:lnTo>
                  <a:lnTo>
                    <a:pt x="88" y="206"/>
                  </a:lnTo>
                  <a:lnTo>
                    <a:pt x="88" y="220"/>
                  </a:lnTo>
                  <a:lnTo>
                    <a:pt x="88" y="250"/>
                  </a:lnTo>
                  <a:lnTo>
                    <a:pt x="88" y="278"/>
                  </a:lnTo>
                  <a:lnTo>
                    <a:pt x="90" y="292"/>
                  </a:lnTo>
                  <a:lnTo>
                    <a:pt x="92" y="306"/>
                  </a:lnTo>
                  <a:lnTo>
                    <a:pt x="92" y="306"/>
                  </a:lnTo>
                  <a:lnTo>
                    <a:pt x="100" y="298"/>
                  </a:lnTo>
                  <a:lnTo>
                    <a:pt x="106" y="288"/>
                  </a:lnTo>
                  <a:lnTo>
                    <a:pt x="116" y="266"/>
                  </a:lnTo>
                  <a:lnTo>
                    <a:pt x="124" y="240"/>
                  </a:lnTo>
                  <a:lnTo>
                    <a:pt x="132" y="218"/>
                  </a:lnTo>
                  <a:lnTo>
                    <a:pt x="132" y="218"/>
                  </a:lnTo>
                  <a:lnTo>
                    <a:pt x="146" y="182"/>
                  </a:lnTo>
                  <a:lnTo>
                    <a:pt x="152" y="164"/>
                  </a:lnTo>
                  <a:lnTo>
                    <a:pt x="158" y="144"/>
                  </a:lnTo>
                  <a:lnTo>
                    <a:pt x="158" y="144"/>
                  </a:lnTo>
                  <a:lnTo>
                    <a:pt x="162" y="124"/>
                  </a:lnTo>
                  <a:lnTo>
                    <a:pt x="160" y="106"/>
                  </a:lnTo>
                  <a:lnTo>
                    <a:pt x="158" y="86"/>
                  </a:lnTo>
                  <a:lnTo>
                    <a:pt x="148" y="68"/>
                  </a:lnTo>
                  <a:lnTo>
                    <a:pt x="148" y="68"/>
                  </a:lnTo>
                  <a:lnTo>
                    <a:pt x="140" y="56"/>
                  </a:lnTo>
                  <a:lnTo>
                    <a:pt x="132" y="44"/>
                  </a:lnTo>
                  <a:lnTo>
                    <a:pt x="120" y="34"/>
                  </a:lnTo>
                  <a:lnTo>
                    <a:pt x="108" y="24"/>
                  </a:lnTo>
                  <a:lnTo>
                    <a:pt x="94" y="16"/>
                  </a:lnTo>
                  <a:lnTo>
                    <a:pt x="80" y="8"/>
                  </a:lnTo>
                  <a:lnTo>
                    <a:pt x="66" y="4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65" name="Freeform 88"/>
            <p:cNvSpPr>
              <a:spLocks noEditPoints="1"/>
            </p:cNvSpPr>
            <p:nvPr/>
          </p:nvSpPr>
          <p:spPr bwMode="auto">
            <a:xfrm>
              <a:off x="8043780" y="2379874"/>
              <a:ext cx="605915" cy="424837"/>
            </a:xfrm>
            <a:custGeom>
              <a:avLst/>
              <a:gdLst>
                <a:gd name="T0" fmla="*/ 324 w 348"/>
                <a:gd name="T1" fmla="*/ 194 h 244"/>
                <a:gd name="T2" fmla="*/ 302 w 348"/>
                <a:gd name="T3" fmla="*/ 158 h 244"/>
                <a:gd name="T4" fmla="*/ 296 w 348"/>
                <a:gd name="T5" fmla="*/ 146 h 244"/>
                <a:gd name="T6" fmla="*/ 292 w 348"/>
                <a:gd name="T7" fmla="*/ 120 h 244"/>
                <a:gd name="T8" fmla="*/ 286 w 348"/>
                <a:gd name="T9" fmla="*/ 94 h 244"/>
                <a:gd name="T10" fmla="*/ 276 w 348"/>
                <a:gd name="T11" fmla="*/ 120 h 244"/>
                <a:gd name="T12" fmla="*/ 270 w 348"/>
                <a:gd name="T13" fmla="*/ 146 h 244"/>
                <a:gd name="T14" fmla="*/ 270 w 348"/>
                <a:gd name="T15" fmla="*/ 172 h 244"/>
                <a:gd name="T16" fmla="*/ 278 w 348"/>
                <a:gd name="T17" fmla="*/ 200 h 244"/>
                <a:gd name="T18" fmla="*/ 266 w 348"/>
                <a:gd name="T19" fmla="*/ 184 h 244"/>
                <a:gd name="T20" fmla="*/ 240 w 348"/>
                <a:gd name="T21" fmla="*/ 148 h 244"/>
                <a:gd name="T22" fmla="*/ 232 w 348"/>
                <a:gd name="T23" fmla="*/ 128 h 244"/>
                <a:gd name="T24" fmla="*/ 234 w 348"/>
                <a:gd name="T25" fmla="*/ 156 h 244"/>
                <a:gd name="T26" fmla="*/ 234 w 348"/>
                <a:gd name="T27" fmla="*/ 186 h 244"/>
                <a:gd name="T28" fmla="*/ 190 w 348"/>
                <a:gd name="T29" fmla="*/ 148 h 244"/>
                <a:gd name="T30" fmla="*/ 162 w 348"/>
                <a:gd name="T31" fmla="*/ 118 h 244"/>
                <a:gd name="T32" fmla="*/ 140 w 348"/>
                <a:gd name="T33" fmla="*/ 84 h 244"/>
                <a:gd name="T34" fmla="*/ 134 w 348"/>
                <a:gd name="T35" fmla="*/ 68 h 244"/>
                <a:gd name="T36" fmla="*/ 146 w 348"/>
                <a:gd name="T37" fmla="*/ 130 h 244"/>
                <a:gd name="T38" fmla="*/ 158 w 348"/>
                <a:gd name="T39" fmla="*/ 160 h 244"/>
                <a:gd name="T40" fmla="*/ 178 w 348"/>
                <a:gd name="T41" fmla="*/ 182 h 244"/>
                <a:gd name="T42" fmla="*/ 134 w 348"/>
                <a:gd name="T43" fmla="*/ 148 h 244"/>
                <a:gd name="T44" fmla="*/ 94 w 348"/>
                <a:gd name="T45" fmla="*/ 112 h 244"/>
                <a:gd name="T46" fmla="*/ 70 w 348"/>
                <a:gd name="T47" fmla="*/ 86 h 244"/>
                <a:gd name="T48" fmla="*/ 24 w 348"/>
                <a:gd name="T49" fmla="*/ 28 h 244"/>
                <a:gd name="T50" fmla="*/ 0 w 348"/>
                <a:gd name="T51" fmla="*/ 0 h 244"/>
                <a:gd name="T52" fmla="*/ 20 w 348"/>
                <a:gd name="T53" fmla="*/ 56 h 244"/>
                <a:gd name="T54" fmla="*/ 50 w 348"/>
                <a:gd name="T55" fmla="*/ 102 h 244"/>
                <a:gd name="T56" fmla="*/ 86 w 348"/>
                <a:gd name="T57" fmla="*/ 144 h 244"/>
                <a:gd name="T58" fmla="*/ 126 w 348"/>
                <a:gd name="T59" fmla="*/ 184 h 244"/>
                <a:gd name="T60" fmla="*/ 182 w 348"/>
                <a:gd name="T61" fmla="*/ 200 h 244"/>
                <a:gd name="T62" fmla="*/ 268 w 348"/>
                <a:gd name="T63" fmla="*/ 218 h 244"/>
                <a:gd name="T64" fmla="*/ 322 w 348"/>
                <a:gd name="T65" fmla="*/ 232 h 244"/>
                <a:gd name="T66" fmla="*/ 348 w 348"/>
                <a:gd name="T67" fmla="*/ 244 h 244"/>
                <a:gd name="T68" fmla="*/ 338 w 348"/>
                <a:gd name="T69" fmla="*/ 220 h 244"/>
                <a:gd name="T70" fmla="*/ 324 w 348"/>
                <a:gd name="T71" fmla="*/ 194 h 244"/>
                <a:gd name="T72" fmla="*/ 232 w 348"/>
                <a:gd name="T73" fmla="*/ 128 h 244"/>
                <a:gd name="T74" fmla="*/ 232 w 348"/>
                <a:gd name="T75" fmla="*/ 12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8" h="244">
                  <a:moveTo>
                    <a:pt x="324" y="194"/>
                  </a:moveTo>
                  <a:lnTo>
                    <a:pt x="324" y="194"/>
                  </a:lnTo>
                  <a:lnTo>
                    <a:pt x="308" y="172"/>
                  </a:lnTo>
                  <a:lnTo>
                    <a:pt x="302" y="158"/>
                  </a:lnTo>
                  <a:lnTo>
                    <a:pt x="296" y="146"/>
                  </a:lnTo>
                  <a:lnTo>
                    <a:pt x="296" y="146"/>
                  </a:lnTo>
                  <a:lnTo>
                    <a:pt x="294" y="134"/>
                  </a:lnTo>
                  <a:lnTo>
                    <a:pt x="292" y="120"/>
                  </a:lnTo>
                  <a:lnTo>
                    <a:pt x="290" y="106"/>
                  </a:lnTo>
                  <a:lnTo>
                    <a:pt x="286" y="94"/>
                  </a:lnTo>
                  <a:lnTo>
                    <a:pt x="286" y="94"/>
                  </a:lnTo>
                  <a:lnTo>
                    <a:pt x="276" y="120"/>
                  </a:lnTo>
                  <a:lnTo>
                    <a:pt x="272" y="132"/>
                  </a:lnTo>
                  <a:lnTo>
                    <a:pt x="270" y="146"/>
                  </a:lnTo>
                  <a:lnTo>
                    <a:pt x="268" y="160"/>
                  </a:lnTo>
                  <a:lnTo>
                    <a:pt x="270" y="172"/>
                  </a:lnTo>
                  <a:lnTo>
                    <a:pt x="274" y="186"/>
                  </a:lnTo>
                  <a:lnTo>
                    <a:pt x="278" y="200"/>
                  </a:lnTo>
                  <a:lnTo>
                    <a:pt x="278" y="200"/>
                  </a:lnTo>
                  <a:lnTo>
                    <a:pt x="266" y="184"/>
                  </a:lnTo>
                  <a:lnTo>
                    <a:pt x="252" y="166"/>
                  </a:lnTo>
                  <a:lnTo>
                    <a:pt x="240" y="148"/>
                  </a:lnTo>
                  <a:lnTo>
                    <a:pt x="236" y="138"/>
                  </a:lnTo>
                  <a:lnTo>
                    <a:pt x="232" y="128"/>
                  </a:lnTo>
                  <a:lnTo>
                    <a:pt x="232" y="128"/>
                  </a:lnTo>
                  <a:lnTo>
                    <a:pt x="234" y="156"/>
                  </a:lnTo>
                  <a:lnTo>
                    <a:pt x="234" y="186"/>
                  </a:lnTo>
                  <a:lnTo>
                    <a:pt x="234" y="186"/>
                  </a:lnTo>
                  <a:lnTo>
                    <a:pt x="206" y="162"/>
                  </a:lnTo>
                  <a:lnTo>
                    <a:pt x="190" y="148"/>
                  </a:lnTo>
                  <a:lnTo>
                    <a:pt x="176" y="134"/>
                  </a:lnTo>
                  <a:lnTo>
                    <a:pt x="162" y="118"/>
                  </a:lnTo>
                  <a:lnTo>
                    <a:pt x="150" y="102"/>
                  </a:lnTo>
                  <a:lnTo>
                    <a:pt x="140" y="84"/>
                  </a:lnTo>
                  <a:lnTo>
                    <a:pt x="134" y="68"/>
                  </a:lnTo>
                  <a:lnTo>
                    <a:pt x="134" y="68"/>
                  </a:lnTo>
                  <a:lnTo>
                    <a:pt x="138" y="96"/>
                  </a:lnTo>
                  <a:lnTo>
                    <a:pt x="146" y="130"/>
                  </a:lnTo>
                  <a:lnTo>
                    <a:pt x="152" y="146"/>
                  </a:lnTo>
                  <a:lnTo>
                    <a:pt x="158" y="160"/>
                  </a:lnTo>
                  <a:lnTo>
                    <a:pt x="168" y="172"/>
                  </a:lnTo>
                  <a:lnTo>
                    <a:pt x="178" y="182"/>
                  </a:lnTo>
                  <a:lnTo>
                    <a:pt x="178" y="182"/>
                  </a:lnTo>
                  <a:lnTo>
                    <a:pt x="134" y="148"/>
                  </a:lnTo>
                  <a:lnTo>
                    <a:pt x="94" y="112"/>
                  </a:lnTo>
                  <a:lnTo>
                    <a:pt x="94" y="112"/>
                  </a:lnTo>
                  <a:lnTo>
                    <a:pt x="82" y="98"/>
                  </a:lnTo>
                  <a:lnTo>
                    <a:pt x="70" y="86"/>
                  </a:lnTo>
                  <a:lnTo>
                    <a:pt x="46" y="56"/>
                  </a:lnTo>
                  <a:lnTo>
                    <a:pt x="24" y="28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30"/>
                  </a:lnTo>
                  <a:lnTo>
                    <a:pt x="20" y="56"/>
                  </a:lnTo>
                  <a:lnTo>
                    <a:pt x="34" y="80"/>
                  </a:lnTo>
                  <a:lnTo>
                    <a:pt x="50" y="102"/>
                  </a:lnTo>
                  <a:lnTo>
                    <a:pt x="66" y="122"/>
                  </a:lnTo>
                  <a:lnTo>
                    <a:pt x="86" y="144"/>
                  </a:lnTo>
                  <a:lnTo>
                    <a:pt x="126" y="184"/>
                  </a:lnTo>
                  <a:lnTo>
                    <a:pt x="126" y="184"/>
                  </a:lnTo>
                  <a:lnTo>
                    <a:pt x="152" y="192"/>
                  </a:lnTo>
                  <a:lnTo>
                    <a:pt x="182" y="200"/>
                  </a:lnTo>
                  <a:lnTo>
                    <a:pt x="238" y="212"/>
                  </a:lnTo>
                  <a:lnTo>
                    <a:pt x="268" y="218"/>
                  </a:lnTo>
                  <a:lnTo>
                    <a:pt x="296" y="224"/>
                  </a:lnTo>
                  <a:lnTo>
                    <a:pt x="322" y="232"/>
                  </a:lnTo>
                  <a:lnTo>
                    <a:pt x="348" y="244"/>
                  </a:lnTo>
                  <a:lnTo>
                    <a:pt x="348" y="244"/>
                  </a:lnTo>
                  <a:lnTo>
                    <a:pt x="344" y="232"/>
                  </a:lnTo>
                  <a:lnTo>
                    <a:pt x="338" y="220"/>
                  </a:lnTo>
                  <a:lnTo>
                    <a:pt x="332" y="206"/>
                  </a:lnTo>
                  <a:lnTo>
                    <a:pt x="324" y="194"/>
                  </a:lnTo>
                  <a:close/>
                  <a:moveTo>
                    <a:pt x="232" y="128"/>
                  </a:moveTo>
                  <a:lnTo>
                    <a:pt x="232" y="128"/>
                  </a:lnTo>
                  <a:lnTo>
                    <a:pt x="232" y="120"/>
                  </a:lnTo>
                  <a:lnTo>
                    <a:pt x="232" y="120"/>
                  </a:lnTo>
                  <a:lnTo>
                    <a:pt x="232" y="128"/>
                  </a:lnTo>
                  <a:close/>
                </a:path>
              </a:pathLst>
            </a:custGeom>
            <a:solidFill>
              <a:srgbClr val="CB8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66" name="Freeform 89"/>
            <p:cNvSpPr>
              <a:spLocks/>
            </p:cNvSpPr>
            <p:nvPr/>
          </p:nvSpPr>
          <p:spPr bwMode="auto">
            <a:xfrm>
              <a:off x="8043780" y="2379874"/>
              <a:ext cx="605915" cy="424837"/>
            </a:xfrm>
            <a:custGeom>
              <a:avLst/>
              <a:gdLst>
                <a:gd name="T0" fmla="*/ 324 w 348"/>
                <a:gd name="T1" fmla="*/ 194 h 244"/>
                <a:gd name="T2" fmla="*/ 302 w 348"/>
                <a:gd name="T3" fmla="*/ 158 h 244"/>
                <a:gd name="T4" fmla="*/ 296 w 348"/>
                <a:gd name="T5" fmla="*/ 146 h 244"/>
                <a:gd name="T6" fmla="*/ 292 w 348"/>
                <a:gd name="T7" fmla="*/ 120 h 244"/>
                <a:gd name="T8" fmla="*/ 286 w 348"/>
                <a:gd name="T9" fmla="*/ 94 h 244"/>
                <a:gd name="T10" fmla="*/ 276 w 348"/>
                <a:gd name="T11" fmla="*/ 120 h 244"/>
                <a:gd name="T12" fmla="*/ 270 w 348"/>
                <a:gd name="T13" fmla="*/ 146 h 244"/>
                <a:gd name="T14" fmla="*/ 270 w 348"/>
                <a:gd name="T15" fmla="*/ 172 h 244"/>
                <a:gd name="T16" fmla="*/ 278 w 348"/>
                <a:gd name="T17" fmla="*/ 200 h 244"/>
                <a:gd name="T18" fmla="*/ 266 w 348"/>
                <a:gd name="T19" fmla="*/ 184 h 244"/>
                <a:gd name="T20" fmla="*/ 240 w 348"/>
                <a:gd name="T21" fmla="*/ 148 h 244"/>
                <a:gd name="T22" fmla="*/ 232 w 348"/>
                <a:gd name="T23" fmla="*/ 128 h 244"/>
                <a:gd name="T24" fmla="*/ 234 w 348"/>
                <a:gd name="T25" fmla="*/ 156 h 244"/>
                <a:gd name="T26" fmla="*/ 234 w 348"/>
                <a:gd name="T27" fmla="*/ 186 h 244"/>
                <a:gd name="T28" fmla="*/ 190 w 348"/>
                <a:gd name="T29" fmla="*/ 148 h 244"/>
                <a:gd name="T30" fmla="*/ 162 w 348"/>
                <a:gd name="T31" fmla="*/ 118 h 244"/>
                <a:gd name="T32" fmla="*/ 140 w 348"/>
                <a:gd name="T33" fmla="*/ 84 h 244"/>
                <a:gd name="T34" fmla="*/ 134 w 348"/>
                <a:gd name="T35" fmla="*/ 68 h 244"/>
                <a:gd name="T36" fmla="*/ 146 w 348"/>
                <a:gd name="T37" fmla="*/ 130 h 244"/>
                <a:gd name="T38" fmla="*/ 158 w 348"/>
                <a:gd name="T39" fmla="*/ 160 h 244"/>
                <a:gd name="T40" fmla="*/ 178 w 348"/>
                <a:gd name="T41" fmla="*/ 182 h 244"/>
                <a:gd name="T42" fmla="*/ 134 w 348"/>
                <a:gd name="T43" fmla="*/ 148 h 244"/>
                <a:gd name="T44" fmla="*/ 94 w 348"/>
                <a:gd name="T45" fmla="*/ 112 h 244"/>
                <a:gd name="T46" fmla="*/ 70 w 348"/>
                <a:gd name="T47" fmla="*/ 86 h 244"/>
                <a:gd name="T48" fmla="*/ 24 w 348"/>
                <a:gd name="T49" fmla="*/ 28 h 244"/>
                <a:gd name="T50" fmla="*/ 0 w 348"/>
                <a:gd name="T51" fmla="*/ 0 h 244"/>
                <a:gd name="T52" fmla="*/ 20 w 348"/>
                <a:gd name="T53" fmla="*/ 56 h 244"/>
                <a:gd name="T54" fmla="*/ 50 w 348"/>
                <a:gd name="T55" fmla="*/ 102 h 244"/>
                <a:gd name="T56" fmla="*/ 86 w 348"/>
                <a:gd name="T57" fmla="*/ 144 h 244"/>
                <a:gd name="T58" fmla="*/ 126 w 348"/>
                <a:gd name="T59" fmla="*/ 184 h 244"/>
                <a:gd name="T60" fmla="*/ 182 w 348"/>
                <a:gd name="T61" fmla="*/ 200 h 244"/>
                <a:gd name="T62" fmla="*/ 268 w 348"/>
                <a:gd name="T63" fmla="*/ 218 h 244"/>
                <a:gd name="T64" fmla="*/ 322 w 348"/>
                <a:gd name="T65" fmla="*/ 232 h 244"/>
                <a:gd name="T66" fmla="*/ 348 w 348"/>
                <a:gd name="T67" fmla="*/ 244 h 244"/>
                <a:gd name="T68" fmla="*/ 338 w 348"/>
                <a:gd name="T69" fmla="*/ 220 h 244"/>
                <a:gd name="T70" fmla="*/ 324 w 348"/>
                <a:gd name="T71" fmla="*/ 19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8" h="244">
                  <a:moveTo>
                    <a:pt x="324" y="194"/>
                  </a:moveTo>
                  <a:lnTo>
                    <a:pt x="324" y="194"/>
                  </a:lnTo>
                  <a:lnTo>
                    <a:pt x="308" y="172"/>
                  </a:lnTo>
                  <a:lnTo>
                    <a:pt x="302" y="158"/>
                  </a:lnTo>
                  <a:lnTo>
                    <a:pt x="296" y="146"/>
                  </a:lnTo>
                  <a:lnTo>
                    <a:pt x="296" y="146"/>
                  </a:lnTo>
                  <a:lnTo>
                    <a:pt x="294" y="134"/>
                  </a:lnTo>
                  <a:lnTo>
                    <a:pt x="292" y="120"/>
                  </a:lnTo>
                  <a:lnTo>
                    <a:pt x="290" y="106"/>
                  </a:lnTo>
                  <a:lnTo>
                    <a:pt x="286" y="94"/>
                  </a:lnTo>
                  <a:lnTo>
                    <a:pt x="286" y="94"/>
                  </a:lnTo>
                  <a:lnTo>
                    <a:pt x="276" y="120"/>
                  </a:lnTo>
                  <a:lnTo>
                    <a:pt x="272" y="132"/>
                  </a:lnTo>
                  <a:lnTo>
                    <a:pt x="270" y="146"/>
                  </a:lnTo>
                  <a:lnTo>
                    <a:pt x="268" y="160"/>
                  </a:lnTo>
                  <a:lnTo>
                    <a:pt x="270" y="172"/>
                  </a:lnTo>
                  <a:lnTo>
                    <a:pt x="274" y="186"/>
                  </a:lnTo>
                  <a:lnTo>
                    <a:pt x="278" y="200"/>
                  </a:lnTo>
                  <a:lnTo>
                    <a:pt x="278" y="200"/>
                  </a:lnTo>
                  <a:lnTo>
                    <a:pt x="266" y="184"/>
                  </a:lnTo>
                  <a:lnTo>
                    <a:pt x="252" y="166"/>
                  </a:lnTo>
                  <a:lnTo>
                    <a:pt x="240" y="148"/>
                  </a:lnTo>
                  <a:lnTo>
                    <a:pt x="236" y="138"/>
                  </a:lnTo>
                  <a:lnTo>
                    <a:pt x="232" y="128"/>
                  </a:lnTo>
                  <a:lnTo>
                    <a:pt x="232" y="128"/>
                  </a:lnTo>
                  <a:lnTo>
                    <a:pt x="234" y="156"/>
                  </a:lnTo>
                  <a:lnTo>
                    <a:pt x="234" y="186"/>
                  </a:lnTo>
                  <a:lnTo>
                    <a:pt x="234" y="186"/>
                  </a:lnTo>
                  <a:lnTo>
                    <a:pt x="206" y="162"/>
                  </a:lnTo>
                  <a:lnTo>
                    <a:pt x="190" y="148"/>
                  </a:lnTo>
                  <a:lnTo>
                    <a:pt x="176" y="134"/>
                  </a:lnTo>
                  <a:lnTo>
                    <a:pt x="162" y="118"/>
                  </a:lnTo>
                  <a:lnTo>
                    <a:pt x="150" y="102"/>
                  </a:lnTo>
                  <a:lnTo>
                    <a:pt x="140" y="84"/>
                  </a:lnTo>
                  <a:lnTo>
                    <a:pt x="134" y="68"/>
                  </a:lnTo>
                  <a:lnTo>
                    <a:pt x="134" y="68"/>
                  </a:lnTo>
                  <a:lnTo>
                    <a:pt x="138" y="96"/>
                  </a:lnTo>
                  <a:lnTo>
                    <a:pt x="146" y="130"/>
                  </a:lnTo>
                  <a:lnTo>
                    <a:pt x="152" y="146"/>
                  </a:lnTo>
                  <a:lnTo>
                    <a:pt x="158" y="160"/>
                  </a:lnTo>
                  <a:lnTo>
                    <a:pt x="168" y="172"/>
                  </a:lnTo>
                  <a:lnTo>
                    <a:pt x="178" y="182"/>
                  </a:lnTo>
                  <a:lnTo>
                    <a:pt x="178" y="182"/>
                  </a:lnTo>
                  <a:lnTo>
                    <a:pt x="134" y="148"/>
                  </a:lnTo>
                  <a:lnTo>
                    <a:pt x="94" y="112"/>
                  </a:lnTo>
                  <a:lnTo>
                    <a:pt x="94" y="112"/>
                  </a:lnTo>
                  <a:lnTo>
                    <a:pt x="82" y="98"/>
                  </a:lnTo>
                  <a:lnTo>
                    <a:pt x="70" y="86"/>
                  </a:lnTo>
                  <a:lnTo>
                    <a:pt x="46" y="56"/>
                  </a:lnTo>
                  <a:lnTo>
                    <a:pt x="24" y="28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30"/>
                  </a:lnTo>
                  <a:lnTo>
                    <a:pt x="20" y="56"/>
                  </a:lnTo>
                  <a:lnTo>
                    <a:pt x="34" y="80"/>
                  </a:lnTo>
                  <a:lnTo>
                    <a:pt x="50" y="102"/>
                  </a:lnTo>
                  <a:lnTo>
                    <a:pt x="66" y="122"/>
                  </a:lnTo>
                  <a:lnTo>
                    <a:pt x="86" y="144"/>
                  </a:lnTo>
                  <a:lnTo>
                    <a:pt x="126" y="184"/>
                  </a:lnTo>
                  <a:lnTo>
                    <a:pt x="126" y="184"/>
                  </a:lnTo>
                  <a:lnTo>
                    <a:pt x="152" y="192"/>
                  </a:lnTo>
                  <a:lnTo>
                    <a:pt x="182" y="200"/>
                  </a:lnTo>
                  <a:lnTo>
                    <a:pt x="238" y="212"/>
                  </a:lnTo>
                  <a:lnTo>
                    <a:pt x="268" y="218"/>
                  </a:lnTo>
                  <a:lnTo>
                    <a:pt x="296" y="224"/>
                  </a:lnTo>
                  <a:lnTo>
                    <a:pt x="322" y="232"/>
                  </a:lnTo>
                  <a:lnTo>
                    <a:pt x="348" y="244"/>
                  </a:lnTo>
                  <a:lnTo>
                    <a:pt x="348" y="244"/>
                  </a:lnTo>
                  <a:lnTo>
                    <a:pt x="344" y="232"/>
                  </a:lnTo>
                  <a:lnTo>
                    <a:pt x="338" y="220"/>
                  </a:lnTo>
                  <a:lnTo>
                    <a:pt x="332" y="206"/>
                  </a:lnTo>
                  <a:lnTo>
                    <a:pt x="324" y="1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67" name="Rectangle 90"/>
            <p:cNvSpPr>
              <a:spLocks noChangeArrowheads="1"/>
            </p:cNvSpPr>
            <p:nvPr/>
          </p:nvSpPr>
          <p:spPr bwMode="auto">
            <a:xfrm>
              <a:off x="8447723" y="2588810"/>
              <a:ext cx="1742" cy="13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68" name="Freeform 92"/>
            <p:cNvSpPr>
              <a:spLocks/>
            </p:cNvSpPr>
            <p:nvPr/>
          </p:nvSpPr>
          <p:spPr bwMode="auto">
            <a:xfrm>
              <a:off x="8043780" y="2379874"/>
              <a:ext cx="605915" cy="424837"/>
            </a:xfrm>
            <a:custGeom>
              <a:avLst/>
              <a:gdLst>
                <a:gd name="T0" fmla="*/ 324 w 348"/>
                <a:gd name="T1" fmla="*/ 194 h 244"/>
                <a:gd name="T2" fmla="*/ 302 w 348"/>
                <a:gd name="T3" fmla="*/ 158 h 244"/>
                <a:gd name="T4" fmla="*/ 296 w 348"/>
                <a:gd name="T5" fmla="*/ 146 h 244"/>
                <a:gd name="T6" fmla="*/ 292 w 348"/>
                <a:gd name="T7" fmla="*/ 120 h 244"/>
                <a:gd name="T8" fmla="*/ 286 w 348"/>
                <a:gd name="T9" fmla="*/ 94 h 244"/>
                <a:gd name="T10" fmla="*/ 276 w 348"/>
                <a:gd name="T11" fmla="*/ 120 h 244"/>
                <a:gd name="T12" fmla="*/ 270 w 348"/>
                <a:gd name="T13" fmla="*/ 146 h 244"/>
                <a:gd name="T14" fmla="*/ 270 w 348"/>
                <a:gd name="T15" fmla="*/ 172 h 244"/>
                <a:gd name="T16" fmla="*/ 278 w 348"/>
                <a:gd name="T17" fmla="*/ 200 h 244"/>
                <a:gd name="T18" fmla="*/ 266 w 348"/>
                <a:gd name="T19" fmla="*/ 184 h 244"/>
                <a:gd name="T20" fmla="*/ 240 w 348"/>
                <a:gd name="T21" fmla="*/ 148 h 244"/>
                <a:gd name="T22" fmla="*/ 232 w 348"/>
                <a:gd name="T23" fmla="*/ 128 h 244"/>
                <a:gd name="T24" fmla="*/ 234 w 348"/>
                <a:gd name="T25" fmla="*/ 156 h 244"/>
                <a:gd name="T26" fmla="*/ 234 w 348"/>
                <a:gd name="T27" fmla="*/ 186 h 244"/>
                <a:gd name="T28" fmla="*/ 190 w 348"/>
                <a:gd name="T29" fmla="*/ 148 h 244"/>
                <a:gd name="T30" fmla="*/ 162 w 348"/>
                <a:gd name="T31" fmla="*/ 118 h 244"/>
                <a:gd name="T32" fmla="*/ 140 w 348"/>
                <a:gd name="T33" fmla="*/ 84 h 244"/>
                <a:gd name="T34" fmla="*/ 134 w 348"/>
                <a:gd name="T35" fmla="*/ 68 h 244"/>
                <a:gd name="T36" fmla="*/ 146 w 348"/>
                <a:gd name="T37" fmla="*/ 130 h 244"/>
                <a:gd name="T38" fmla="*/ 158 w 348"/>
                <a:gd name="T39" fmla="*/ 160 h 244"/>
                <a:gd name="T40" fmla="*/ 178 w 348"/>
                <a:gd name="T41" fmla="*/ 182 h 244"/>
                <a:gd name="T42" fmla="*/ 134 w 348"/>
                <a:gd name="T43" fmla="*/ 148 h 244"/>
                <a:gd name="T44" fmla="*/ 94 w 348"/>
                <a:gd name="T45" fmla="*/ 112 h 244"/>
                <a:gd name="T46" fmla="*/ 70 w 348"/>
                <a:gd name="T47" fmla="*/ 86 h 244"/>
                <a:gd name="T48" fmla="*/ 24 w 348"/>
                <a:gd name="T49" fmla="*/ 28 h 244"/>
                <a:gd name="T50" fmla="*/ 0 w 348"/>
                <a:gd name="T51" fmla="*/ 0 h 244"/>
                <a:gd name="T52" fmla="*/ 20 w 348"/>
                <a:gd name="T53" fmla="*/ 56 h 244"/>
                <a:gd name="T54" fmla="*/ 50 w 348"/>
                <a:gd name="T55" fmla="*/ 102 h 244"/>
                <a:gd name="T56" fmla="*/ 86 w 348"/>
                <a:gd name="T57" fmla="*/ 144 h 244"/>
                <a:gd name="T58" fmla="*/ 126 w 348"/>
                <a:gd name="T59" fmla="*/ 184 h 244"/>
                <a:gd name="T60" fmla="*/ 182 w 348"/>
                <a:gd name="T61" fmla="*/ 200 h 244"/>
                <a:gd name="T62" fmla="*/ 268 w 348"/>
                <a:gd name="T63" fmla="*/ 218 h 244"/>
                <a:gd name="T64" fmla="*/ 322 w 348"/>
                <a:gd name="T65" fmla="*/ 232 h 244"/>
                <a:gd name="T66" fmla="*/ 348 w 348"/>
                <a:gd name="T67" fmla="*/ 244 h 244"/>
                <a:gd name="T68" fmla="*/ 338 w 348"/>
                <a:gd name="T69" fmla="*/ 220 h 244"/>
                <a:gd name="T70" fmla="*/ 324 w 348"/>
                <a:gd name="T71" fmla="*/ 19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8" h="244">
                  <a:moveTo>
                    <a:pt x="324" y="194"/>
                  </a:moveTo>
                  <a:lnTo>
                    <a:pt x="324" y="194"/>
                  </a:lnTo>
                  <a:lnTo>
                    <a:pt x="308" y="172"/>
                  </a:lnTo>
                  <a:lnTo>
                    <a:pt x="302" y="158"/>
                  </a:lnTo>
                  <a:lnTo>
                    <a:pt x="296" y="146"/>
                  </a:lnTo>
                  <a:lnTo>
                    <a:pt x="296" y="146"/>
                  </a:lnTo>
                  <a:lnTo>
                    <a:pt x="294" y="134"/>
                  </a:lnTo>
                  <a:lnTo>
                    <a:pt x="292" y="120"/>
                  </a:lnTo>
                  <a:lnTo>
                    <a:pt x="290" y="106"/>
                  </a:lnTo>
                  <a:lnTo>
                    <a:pt x="286" y="94"/>
                  </a:lnTo>
                  <a:lnTo>
                    <a:pt x="286" y="94"/>
                  </a:lnTo>
                  <a:lnTo>
                    <a:pt x="276" y="120"/>
                  </a:lnTo>
                  <a:lnTo>
                    <a:pt x="272" y="132"/>
                  </a:lnTo>
                  <a:lnTo>
                    <a:pt x="270" y="146"/>
                  </a:lnTo>
                  <a:lnTo>
                    <a:pt x="268" y="160"/>
                  </a:lnTo>
                  <a:lnTo>
                    <a:pt x="270" y="172"/>
                  </a:lnTo>
                  <a:lnTo>
                    <a:pt x="274" y="186"/>
                  </a:lnTo>
                  <a:lnTo>
                    <a:pt x="278" y="200"/>
                  </a:lnTo>
                  <a:lnTo>
                    <a:pt x="278" y="200"/>
                  </a:lnTo>
                  <a:lnTo>
                    <a:pt x="266" y="184"/>
                  </a:lnTo>
                  <a:lnTo>
                    <a:pt x="252" y="166"/>
                  </a:lnTo>
                  <a:lnTo>
                    <a:pt x="240" y="148"/>
                  </a:lnTo>
                  <a:lnTo>
                    <a:pt x="236" y="138"/>
                  </a:lnTo>
                  <a:lnTo>
                    <a:pt x="232" y="128"/>
                  </a:lnTo>
                  <a:lnTo>
                    <a:pt x="232" y="128"/>
                  </a:lnTo>
                  <a:lnTo>
                    <a:pt x="234" y="156"/>
                  </a:lnTo>
                  <a:lnTo>
                    <a:pt x="234" y="186"/>
                  </a:lnTo>
                  <a:lnTo>
                    <a:pt x="234" y="186"/>
                  </a:lnTo>
                  <a:lnTo>
                    <a:pt x="206" y="162"/>
                  </a:lnTo>
                  <a:lnTo>
                    <a:pt x="190" y="148"/>
                  </a:lnTo>
                  <a:lnTo>
                    <a:pt x="176" y="134"/>
                  </a:lnTo>
                  <a:lnTo>
                    <a:pt x="162" y="118"/>
                  </a:lnTo>
                  <a:lnTo>
                    <a:pt x="150" y="102"/>
                  </a:lnTo>
                  <a:lnTo>
                    <a:pt x="140" y="84"/>
                  </a:lnTo>
                  <a:lnTo>
                    <a:pt x="134" y="68"/>
                  </a:lnTo>
                  <a:lnTo>
                    <a:pt x="134" y="68"/>
                  </a:lnTo>
                  <a:lnTo>
                    <a:pt x="138" y="96"/>
                  </a:lnTo>
                  <a:lnTo>
                    <a:pt x="146" y="130"/>
                  </a:lnTo>
                  <a:lnTo>
                    <a:pt x="152" y="146"/>
                  </a:lnTo>
                  <a:lnTo>
                    <a:pt x="158" y="160"/>
                  </a:lnTo>
                  <a:lnTo>
                    <a:pt x="168" y="172"/>
                  </a:lnTo>
                  <a:lnTo>
                    <a:pt x="178" y="182"/>
                  </a:lnTo>
                  <a:lnTo>
                    <a:pt x="178" y="182"/>
                  </a:lnTo>
                  <a:lnTo>
                    <a:pt x="134" y="148"/>
                  </a:lnTo>
                  <a:lnTo>
                    <a:pt x="94" y="112"/>
                  </a:lnTo>
                  <a:lnTo>
                    <a:pt x="94" y="112"/>
                  </a:lnTo>
                  <a:lnTo>
                    <a:pt x="82" y="98"/>
                  </a:lnTo>
                  <a:lnTo>
                    <a:pt x="70" y="86"/>
                  </a:lnTo>
                  <a:lnTo>
                    <a:pt x="46" y="56"/>
                  </a:lnTo>
                  <a:lnTo>
                    <a:pt x="24" y="28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30"/>
                  </a:lnTo>
                  <a:lnTo>
                    <a:pt x="20" y="56"/>
                  </a:lnTo>
                  <a:lnTo>
                    <a:pt x="34" y="80"/>
                  </a:lnTo>
                  <a:lnTo>
                    <a:pt x="50" y="102"/>
                  </a:lnTo>
                  <a:lnTo>
                    <a:pt x="66" y="122"/>
                  </a:lnTo>
                  <a:lnTo>
                    <a:pt x="86" y="144"/>
                  </a:lnTo>
                  <a:lnTo>
                    <a:pt x="126" y="184"/>
                  </a:lnTo>
                  <a:lnTo>
                    <a:pt x="126" y="184"/>
                  </a:lnTo>
                  <a:lnTo>
                    <a:pt x="152" y="192"/>
                  </a:lnTo>
                  <a:lnTo>
                    <a:pt x="182" y="200"/>
                  </a:lnTo>
                  <a:lnTo>
                    <a:pt x="238" y="212"/>
                  </a:lnTo>
                  <a:lnTo>
                    <a:pt x="268" y="218"/>
                  </a:lnTo>
                  <a:lnTo>
                    <a:pt x="296" y="224"/>
                  </a:lnTo>
                  <a:lnTo>
                    <a:pt x="322" y="232"/>
                  </a:lnTo>
                  <a:lnTo>
                    <a:pt x="348" y="244"/>
                  </a:lnTo>
                  <a:lnTo>
                    <a:pt x="348" y="244"/>
                  </a:lnTo>
                  <a:lnTo>
                    <a:pt x="344" y="232"/>
                  </a:lnTo>
                  <a:lnTo>
                    <a:pt x="338" y="220"/>
                  </a:lnTo>
                  <a:lnTo>
                    <a:pt x="332" y="206"/>
                  </a:lnTo>
                  <a:lnTo>
                    <a:pt x="324" y="1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69" name="Rectangle 93"/>
            <p:cNvSpPr>
              <a:spLocks noChangeArrowheads="1"/>
            </p:cNvSpPr>
            <p:nvPr/>
          </p:nvSpPr>
          <p:spPr bwMode="auto">
            <a:xfrm>
              <a:off x="8447723" y="2588810"/>
              <a:ext cx="1742" cy="13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70" name="Freeform 94"/>
            <p:cNvSpPr>
              <a:spLocks/>
            </p:cNvSpPr>
            <p:nvPr/>
          </p:nvSpPr>
          <p:spPr bwMode="auto">
            <a:xfrm>
              <a:off x="8573085" y="2710689"/>
              <a:ext cx="247241" cy="442247"/>
            </a:xfrm>
            <a:custGeom>
              <a:avLst/>
              <a:gdLst>
                <a:gd name="T0" fmla="*/ 90 w 142"/>
                <a:gd name="T1" fmla="*/ 68 h 254"/>
                <a:gd name="T2" fmla="*/ 90 w 142"/>
                <a:gd name="T3" fmla="*/ 68 h 254"/>
                <a:gd name="T4" fmla="*/ 50 w 142"/>
                <a:gd name="T5" fmla="*/ 32 h 254"/>
                <a:gd name="T6" fmla="*/ 24 w 142"/>
                <a:gd name="T7" fmla="*/ 10 h 254"/>
                <a:gd name="T8" fmla="*/ 12 w 142"/>
                <a:gd name="T9" fmla="*/ 0 h 254"/>
                <a:gd name="T10" fmla="*/ 12 w 142"/>
                <a:gd name="T11" fmla="*/ 0 h 254"/>
                <a:gd name="T12" fmla="*/ 6 w 142"/>
                <a:gd name="T13" fmla="*/ 8 h 254"/>
                <a:gd name="T14" fmla="*/ 2 w 142"/>
                <a:gd name="T15" fmla="*/ 18 h 254"/>
                <a:gd name="T16" fmla="*/ 0 w 142"/>
                <a:gd name="T17" fmla="*/ 30 h 254"/>
                <a:gd name="T18" fmla="*/ 2 w 142"/>
                <a:gd name="T19" fmla="*/ 34 h 254"/>
                <a:gd name="T20" fmla="*/ 4 w 142"/>
                <a:gd name="T21" fmla="*/ 38 h 254"/>
                <a:gd name="T22" fmla="*/ 4 w 142"/>
                <a:gd name="T23" fmla="*/ 38 h 254"/>
                <a:gd name="T24" fmla="*/ 10 w 142"/>
                <a:gd name="T25" fmla="*/ 42 h 254"/>
                <a:gd name="T26" fmla="*/ 18 w 142"/>
                <a:gd name="T27" fmla="*/ 46 h 254"/>
                <a:gd name="T28" fmla="*/ 18 w 142"/>
                <a:gd name="T29" fmla="*/ 46 h 254"/>
                <a:gd name="T30" fmla="*/ 50 w 142"/>
                <a:gd name="T31" fmla="*/ 66 h 254"/>
                <a:gd name="T32" fmla="*/ 66 w 142"/>
                <a:gd name="T33" fmla="*/ 76 h 254"/>
                <a:gd name="T34" fmla="*/ 82 w 142"/>
                <a:gd name="T35" fmla="*/ 88 h 254"/>
                <a:gd name="T36" fmla="*/ 82 w 142"/>
                <a:gd name="T37" fmla="*/ 88 h 254"/>
                <a:gd name="T38" fmla="*/ 94 w 142"/>
                <a:gd name="T39" fmla="*/ 100 h 254"/>
                <a:gd name="T40" fmla="*/ 106 w 142"/>
                <a:gd name="T41" fmla="*/ 114 h 254"/>
                <a:gd name="T42" fmla="*/ 114 w 142"/>
                <a:gd name="T43" fmla="*/ 128 h 254"/>
                <a:gd name="T44" fmla="*/ 120 w 142"/>
                <a:gd name="T45" fmla="*/ 146 h 254"/>
                <a:gd name="T46" fmla="*/ 120 w 142"/>
                <a:gd name="T47" fmla="*/ 146 h 254"/>
                <a:gd name="T48" fmla="*/ 120 w 142"/>
                <a:gd name="T49" fmla="*/ 172 h 254"/>
                <a:gd name="T50" fmla="*/ 120 w 142"/>
                <a:gd name="T51" fmla="*/ 200 h 254"/>
                <a:gd name="T52" fmla="*/ 120 w 142"/>
                <a:gd name="T53" fmla="*/ 228 h 254"/>
                <a:gd name="T54" fmla="*/ 120 w 142"/>
                <a:gd name="T55" fmla="*/ 242 h 254"/>
                <a:gd name="T56" fmla="*/ 122 w 142"/>
                <a:gd name="T57" fmla="*/ 254 h 254"/>
                <a:gd name="T58" fmla="*/ 122 w 142"/>
                <a:gd name="T59" fmla="*/ 254 h 254"/>
                <a:gd name="T60" fmla="*/ 128 w 142"/>
                <a:gd name="T61" fmla="*/ 246 h 254"/>
                <a:gd name="T62" fmla="*/ 132 w 142"/>
                <a:gd name="T63" fmla="*/ 236 h 254"/>
                <a:gd name="T64" fmla="*/ 136 w 142"/>
                <a:gd name="T65" fmla="*/ 218 h 254"/>
                <a:gd name="T66" fmla="*/ 136 w 142"/>
                <a:gd name="T67" fmla="*/ 218 h 254"/>
                <a:gd name="T68" fmla="*/ 140 w 142"/>
                <a:gd name="T69" fmla="*/ 196 h 254"/>
                <a:gd name="T70" fmla="*/ 142 w 142"/>
                <a:gd name="T71" fmla="*/ 172 h 254"/>
                <a:gd name="T72" fmla="*/ 142 w 142"/>
                <a:gd name="T73" fmla="*/ 148 h 254"/>
                <a:gd name="T74" fmla="*/ 140 w 142"/>
                <a:gd name="T75" fmla="*/ 126 h 254"/>
                <a:gd name="T76" fmla="*/ 140 w 142"/>
                <a:gd name="T77" fmla="*/ 126 h 254"/>
                <a:gd name="T78" fmla="*/ 136 w 142"/>
                <a:gd name="T79" fmla="*/ 116 h 254"/>
                <a:gd name="T80" fmla="*/ 132 w 142"/>
                <a:gd name="T81" fmla="*/ 106 h 254"/>
                <a:gd name="T82" fmla="*/ 128 w 142"/>
                <a:gd name="T83" fmla="*/ 98 h 254"/>
                <a:gd name="T84" fmla="*/ 122 w 142"/>
                <a:gd name="T85" fmla="*/ 92 h 254"/>
                <a:gd name="T86" fmla="*/ 108 w 142"/>
                <a:gd name="T87" fmla="*/ 80 h 254"/>
                <a:gd name="T88" fmla="*/ 90 w 142"/>
                <a:gd name="T89" fmla="*/ 6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2" h="254">
                  <a:moveTo>
                    <a:pt x="90" y="68"/>
                  </a:moveTo>
                  <a:lnTo>
                    <a:pt x="90" y="68"/>
                  </a:lnTo>
                  <a:lnTo>
                    <a:pt x="50" y="32"/>
                  </a:lnTo>
                  <a:lnTo>
                    <a:pt x="24" y="1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8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2" y="34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10" y="42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50" y="66"/>
                  </a:lnTo>
                  <a:lnTo>
                    <a:pt x="66" y="76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94" y="100"/>
                  </a:lnTo>
                  <a:lnTo>
                    <a:pt x="106" y="114"/>
                  </a:lnTo>
                  <a:lnTo>
                    <a:pt x="114" y="128"/>
                  </a:lnTo>
                  <a:lnTo>
                    <a:pt x="120" y="146"/>
                  </a:lnTo>
                  <a:lnTo>
                    <a:pt x="120" y="146"/>
                  </a:lnTo>
                  <a:lnTo>
                    <a:pt x="120" y="172"/>
                  </a:lnTo>
                  <a:lnTo>
                    <a:pt x="120" y="200"/>
                  </a:lnTo>
                  <a:lnTo>
                    <a:pt x="120" y="228"/>
                  </a:lnTo>
                  <a:lnTo>
                    <a:pt x="120" y="242"/>
                  </a:lnTo>
                  <a:lnTo>
                    <a:pt x="122" y="254"/>
                  </a:lnTo>
                  <a:lnTo>
                    <a:pt x="122" y="254"/>
                  </a:lnTo>
                  <a:lnTo>
                    <a:pt x="128" y="246"/>
                  </a:lnTo>
                  <a:lnTo>
                    <a:pt x="132" y="236"/>
                  </a:lnTo>
                  <a:lnTo>
                    <a:pt x="136" y="218"/>
                  </a:lnTo>
                  <a:lnTo>
                    <a:pt x="136" y="218"/>
                  </a:lnTo>
                  <a:lnTo>
                    <a:pt x="140" y="196"/>
                  </a:lnTo>
                  <a:lnTo>
                    <a:pt x="142" y="172"/>
                  </a:lnTo>
                  <a:lnTo>
                    <a:pt x="142" y="148"/>
                  </a:lnTo>
                  <a:lnTo>
                    <a:pt x="140" y="126"/>
                  </a:lnTo>
                  <a:lnTo>
                    <a:pt x="140" y="126"/>
                  </a:lnTo>
                  <a:lnTo>
                    <a:pt x="136" y="116"/>
                  </a:lnTo>
                  <a:lnTo>
                    <a:pt x="132" y="106"/>
                  </a:lnTo>
                  <a:lnTo>
                    <a:pt x="128" y="98"/>
                  </a:lnTo>
                  <a:lnTo>
                    <a:pt x="122" y="92"/>
                  </a:lnTo>
                  <a:lnTo>
                    <a:pt x="108" y="80"/>
                  </a:lnTo>
                  <a:lnTo>
                    <a:pt x="90" y="68"/>
                  </a:lnTo>
                  <a:close/>
                </a:path>
              </a:pathLst>
            </a:custGeom>
            <a:solidFill>
              <a:srgbClr val="CB8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71" name="Freeform 95"/>
            <p:cNvSpPr>
              <a:spLocks/>
            </p:cNvSpPr>
            <p:nvPr/>
          </p:nvSpPr>
          <p:spPr bwMode="auto">
            <a:xfrm>
              <a:off x="8573085" y="2710689"/>
              <a:ext cx="247241" cy="442247"/>
            </a:xfrm>
            <a:custGeom>
              <a:avLst/>
              <a:gdLst>
                <a:gd name="T0" fmla="*/ 90 w 142"/>
                <a:gd name="T1" fmla="*/ 68 h 254"/>
                <a:gd name="T2" fmla="*/ 90 w 142"/>
                <a:gd name="T3" fmla="*/ 68 h 254"/>
                <a:gd name="T4" fmla="*/ 50 w 142"/>
                <a:gd name="T5" fmla="*/ 32 h 254"/>
                <a:gd name="T6" fmla="*/ 24 w 142"/>
                <a:gd name="T7" fmla="*/ 10 h 254"/>
                <a:gd name="T8" fmla="*/ 12 w 142"/>
                <a:gd name="T9" fmla="*/ 0 h 254"/>
                <a:gd name="T10" fmla="*/ 12 w 142"/>
                <a:gd name="T11" fmla="*/ 0 h 254"/>
                <a:gd name="T12" fmla="*/ 6 w 142"/>
                <a:gd name="T13" fmla="*/ 8 h 254"/>
                <a:gd name="T14" fmla="*/ 2 w 142"/>
                <a:gd name="T15" fmla="*/ 18 h 254"/>
                <a:gd name="T16" fmla="*/ 0 w 142"/>
                <a:gd name="T17" fmla="*/ 30 h 254"/>
                <a:gd name="T18" fmla="*/ 2 w 142"/>
                <a:gd name="T19" fmla="*/ 34 h 254"/>
                <a:gd name="T20" fmla="*/ 4 w 142"/>
                <a:gd name="T21" fmla="*/ 38 h 254"/>
                <a:gd name="T22" fmla="*/ 4 w 142"/>
                <a:gd name="T23" fmla="*/ 38 h 254"/>
                <a:gd name="T24" fmla="*/ 10 w 142"/>
                <a:gd name="T25" fmla="*/ 42 h 254"/>
                <a:gd name="T26" fmla="*/ 18 w 142"/>
                <a:gd name="T27" fmla="*/ 46 h 254"/>
                <a:gd name="T28" fmla="*/ 18 w 142"/>
                <a:gd name="T29" fmla="*/ 46 h 254"/>
                <a:gd name="T30" fmla="*/ 50 w 142"/>
                <a:gd name="T31" fmla="*/ 66 h 254"/>
                <a:gd name="T32" fmla="*/ 66 w 142"/>
                <a:gd name="T33" fmla="*/ 76 h 254"/>
                <a:gd name="T34" fmla="*/ 82 w 142"/>
                <a:gd name="T35" fmla="*/ 88 h 254"/>
                <a:gd name="T36" fmla="*/ 82 w 142"/>
                <a:gd name="T37" fmla="*/ 88 h 254"/>
                <a:gd name="T38" fmla="*/ 94 w 142"/>
                <a:gd name="T39" fmla="*/ 100 h 254"/>
                <a:gd name="T40" fmla="*/ 106 w 142"/>
                <a:gd name="T41" fmla="*/ 114 h 254"/>
                <a:gd name="T42" fmla="*/ 114 w 142"/>
                <a:gd name="T43" fmla="*/ 128 h 254"/>
                <a:gd name="T44" fmla="*/ 120 w 142"/>
                <a:gd name="T45" fmla="*/ 146 h 254"/>
                <a:gd name="T46" fmla="*/ 120 w 142"/>
                <a:gd name="T47" fmla="*/ 146 h 254"/>
                <a:gd name="T48" fmla="*/ 120 w 142"/>
                <a:gd name="T49" fmla="*/ 172 h 254"/>
                <a:gd name="T50" fmla="*/ 120 w 142"/>
                <a:gd name="T51" fmla="*/ 200 h 254"/>
                <a:gd name="T52" fmla="*/ 120 w 142"/>
                <a:gd name="T53" fmla="*/ 228 h 254"/>
                <a:gd name="T54" fmla="*/ 120 w 142"/>
                <a:gd name="T55" fmla="*/ 242 h 254"/>
                <a:gd name="T56" fmla="*/ 122 w 142"/>
                <a:gd name="T57" fmla="*/ 254 h 254"/>
                <a:gd name="T58" fmla="*/ 122 w 142"/>
                <a:gd name="T59" fmla="*/ 254 h 254"/>
                <a:gd name="T60" fmla="*/ 128 w 142"/>
                <a:gd name="T61" fmla="*/ 246 h 254"/>
                <a:gd name="T62" fmla="*/ 132 w 142"/>
                <a:gd name="T63" fmla="*/ 236 h 254"/>
                <a:gd name="T64" fmla="*/ 136 w 142"/>
                <a:gd name="T65" fmla="*/ 218 h 254"/>
                <a:gd name="T66" fmla="*/ 136 w 142"/>
                <a:gd name="T67" fmla="*/ 218 h 254"/>
                <a:gd name="T68" fmla="*/ 140 w 142"/>
                <a:gd name="T69" fmla="*/ 196 h 254"/>
                <a:gd name="T70" fmla="*/ 142 w 142"/>
                <a:gd name="T71" fmla="*/ 172 h 254"/>
                <a:gd name="T72" fmla="*/ 142 w 142"/>
                <a:gd name="T73" fmla="*/ 148 h 254"/>
                <a:gd name="T74" fmla="*/ 140 w 142"/>
                <a:gd name="T75" fmla="*/ 126 h 254"/>
                <a:gd name="T76" fmla="*/ 140 w 142"/>
                <a:gd name="T77" fmla="*/ 126 h 254"/>
                <a:gd name="T78" fmla="*/ 136 w 142"/>
                <a:gd name="T79" fmla="*/ 116 h 254"/>
                <a:gd name="T80" fmla="*/ 132 w 142"/>
                <a:gd name="T81" fmla="*/ 106 h 254"/>
                <a:gd name="T82" fmla="*/ 128 w 142"/>
                <a:gd name="T83" fmla="*/ 98 h 254"/>
                <a:gd name="T84" fmla="*/ 122 w 142"/>
                <a:gd name="T85" fmla="*/ 92 h 254"/>
                <a:gd name="T86" fmla="*/ 108 w 142"/>
                <a:gd name="T87" fmla="*/ 80 h 254"/>
                <a:gd name="T88" fmla="*/ 90 w 142"/>
                <a:gd name="T89" fmla="*/ 6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2" h="254">
                  <a:moveTo>
                    <a:pt x="90" y="68"/>
                  </a:moveTo>
                  <a:lnTo>
                    <a:pt x="90" y="68"/>
                  </a:lnTo>
                  <a:lnTo>
                    <a:pt x="50" y="32"/>
                  </a:lnTo>
                  <a:lnTo>
                    <a:pt x="24" y="1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8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2" y="34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10" y="42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50" y="66"/>
                  </a:lnTo>
                  <a:lnTo>
                    <a:pt x="66" y="76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94" y="100"/>
                  </a:lnTo>
                  <a:lnTo>
                    <a:pt x="106" y="114"/>
                  </a:lnTo>
                  <a:lnTo>
                    <a:pt x="114" y="128"/>
                  </a:lnTo>
                  <a:lnTo>
                    <a:pt x="120" y="146"/>
                  </a:lnTo>
                  <a:lnTo>
                    <a:pt x="120" y="146"/>
                  </a:lnTo>
                  <a:lnTo>
                    <a:pt x="120" y="172"/>
                  </a:lnTo>
                  <a:lnTo>
                    <a:pt x="120" y="200"/>
                  </a:lnTo>
                  <a:lnTo>
                    <a:pt x="120" y="228"/>
                  </a:lnTo>
                  <a:lnTo>
                    <a:pt x="120" y="242"/>
                  </a:lnTo>
                  <a:lnTo>
                    <a:pt x="122" y="254"/>
                  </a:lnTo>
                  <a:lnTo>
                    <a:pt x="122" y="254"/>
                  </a:lnTo>
                  <a:lnTo>
                    <a:pt x="128" y="246"/>
                  </a:lnTo>
                  <a:lnTo>
                    <a:pt x="132" y="236"/>
                  </a:lnTo>
                  <a:lnTo>
                    <a:pt x="136" y="218"/>
                  </a:lnTo>
                  <a:lnTo>
                    <a:pt x="136" y="218"/>
                  </a:lnTo>
                  <a:lnTo>
                    <a:pt x="140" y="196"/>
                  </a:lnTo>
                  <a:lnTo>
                    <a:pt x="142" y="172"/>
                  </a:lnTo>
                  <a:lnTo>
                    <a:pt x="142" y="148"/>
                  </a:lnTo>
                  <a:lnTo>
                    <a:pt x="140" y="126"/>
                  </a:lnTo>
                  <a:lnTo>
                    <a:pt x="140" y="126"/>
                  </a:lnTo>
                  <a:lnTo>
                    <a:pt x="136" y="116"/>
                  </a:lnTo>
                  <a:lnTo>
                    <a:pt x="132" y="106"/>
                  </a:lnTo>
                  <a:lnTo>
                    <a:pt x="128" y="98"/>
                  </a:lnTo>
                  <a:lnTo>
                    <a:pt x="122" y="92"/>
                  </a:lnTo>
                  <a:lnTo>
                    <a:pt x="108" y="80"/>
                  </a:lnTo>
                  <a:lnTo>
                    <a:pt x="90" y="6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72" name="Freeform 97"/>
            <p:cNvSpPr>
              <a:spLocks/>
            </p:cNvSpPr>
            <p:nvPr/>
          </p:nvSpPr>
          <p:spPr bwMode="auto">
            <a:xfrm>
              <a:off x="8573085" y="2710689"/>
              <a:ext cx="247241" cy="442247"/>
            </a:xfrm>
            <a:custGeom>
              <a:avLst/>
              <a:gdLst>
                <a:gd name="T0" fmla="*/ 90 w 142"/>
                <a:gd name="T1" fmla="*/ 68 h 254"/>
                <a:gd name="T2" fmla="*/ 90 w 142"/>
                <a:gd name="T3" fmla="*/ 68 h 254"/>
                <a:gd name="T4" fmla="*/ 50 w 142"/>
                <a:gd name="T5" fmla="*/ 32 h 254"/>
                <a:gd name="T6" fmla="*/ 24 w 142"/>
                <a:gd name="T7" fmla="*/ 10 h 254"/>
                <a:gd name="T8" fmla="*/ 12 w 142"/>
                <a:gd name="T9" fmla="*/ 0 h 254"/>
                <a:gd name="T10" fmla="*/ 12 w 142"/>
                <a:gd name="T11" fmla="*/ 0 h 254"/>
                <a:gd name="T12" fmla="*/ 6 w 142"/>
                <a:gd name="T13" fmla="*/ 8 h 254"/>
                <a:gd name="T14" fmla="*/ 2 w 142"/>
                <a:gd name="T15" fmla="*/ 18 h 254"/>
                <a:gd name="T16" fmla="*/ 0 w 142"/>
                <a:gd name="T17" fmla="*/ 30 h 254"/>
                <a:gd name="T18" fmla="*/ 2 w 142"/>
                <a:gd name="T19" fmla="*/ 34 h 254"/>
                <a:gd name="T20" fmla="*/ 4 w 142"/>
                <a:gd name="T21" fmla="*/ 38 h 254"/>
                <a:gd name="T22" fmla="*/ 4 w 142"/>
                <a:gd name="T23" fmla="*/ 38 h 254"/>
                <a:gd name="T24" fmla="*/ 10 w 142"/>
                <a:gd name="T25" fmla="*/ 42 h 254"/>
                <a:gd name="T26" fmla="*/ 18 w 142"/>
                <a:gd name="T27" fmla="*/ 46 h 254"/>
                <a:gd name="T28" fmla="*/ 18 w 142"/>
                <a:gd name="T29" fmla="*/ 46 h 254"/>
                <a:gd name="T30" fmla="*/ 50 w 142"/>
                <a:gd name="T31" fmla="*/ 66 h 254"/>
                <a:gd name="T32" fmla="*/ 66 w 142"/>
                <a:gd name="T33" fmla="*/ 76 h 254"/>
                <a:gd name="T34" fmla="*/ 82 w 142"/>
                <a:gd name="T35" fmla="*/ 88 h 254"/>
                <a:gd name="T36" fmla="*/ 82 w 142"/>
                <a:gd name="T37" fmla="*/ 88 h 254"/>
                <a:gd name="T38" fmla="*/ 94 w 142"/>
                <a:gd name="T39" fmla="*/ 100 h 254"/>
                <a:gd name="T40" fmla="*/ 106 w 142"/>
                <a:gd name="T41" fmla="*/ 114 h 254"/>
                <a:gd name="T42" fmla="*/ 114 w 142"/>
                <a:gd name="T43" fmla="*/ 128 h 254"/>
                <a:gd name="T44" fmla="*/ 120 w 142"/>
                <a:gd name="T45" fmla="*/ 146 h 254"/>
                <a:gd name="T46" fmla="*/ 120 w 142"/>
                <a:gd name="T47" fmla="*/ 146 h 254"/>
                <a:gd name="T48" fmla="*/ 120 w 142"/>
                <a:gd name="T49" fmla="*/ 172 h 254"/>
                <a:gd name="T50" fmla="*/ 120 w 142"/>
                <a:gd name="T51" fmla="*/ 200 h 254"/>
                <a:gd name="T52" fmla="*/ 120 w 142"/>
                <a:gd name="T53" fmla="*/ 228 h 254"/>
                <a:gd name="T54" fmla="*/ 120 w 142"/>
                <a:gd name="T55" fmla="*/ 242 h 254"/>
                <a:gd name="T56" fmla="*/ 122 w 142"/>
                <a:gd name="T57" fmla="*/ 254 h 254"/>
                <a:gd name="T58" fmla="*/ 122 w 142"/>
                <a:gd name="T59" fmla="*/ 254 h 254"/>
                <a:gd name="T60" fmla="*/ 128 w 142"/>
                <a:gd name="T61" fmla="*/ 246 h 254"/>
                <a:gd name="T62" fmla="*/ 132 w 142"/>
                <a:gd name="T63" fmla="*/ 236 h 254"/>
                <a:gd name="T64" fmla="*/ 136 w 142"/>
                <a:gd name="T65" fmla="*/ 218 h 254"/>
                <a:gd name="T66" fmla="*/ 136 w 142"/>
                <a:gd name="T67" fmla="*/ 218 h 254"/>
                <a:gd name="T68" fmla="*/ 140 w 142"/>
                <a:gd name="T69" fmla="*/ 196 h 254"/>
                <a:gd name="T70" fmla="*/ 142 w 142"/>
                <a:gd name="T71" fmla="*/ 172 h 254"/>
                <a:gd name="T72" fmla="*/ 142 w 142"/>
                <a:gd name="T73" fmla="*/ 148 h 254"/>
                <a:gd name="T74" fmla="*/ 140 w 142"/>
                <a:gd name="T75" fmla="*/ 126 h 254"/>
                <a:gd name="T76" fmla="*/ 140 w 142"/>
                <a:gd name="T77" fmla="*/ 126 h 254"/>
                <a:gd name="T78" fmla="*/ 136 w 142"/>
                <a:gd name="T79" fmla="*/ 116 h 254"/>
                <a:gd name="T80" fmla="*/ 132 w 142"/>
                <a:gd name="T81" fmla="*/ 106 h 254"/>
                <a:gd name="T82" fmla="*/ 128 w 142"/>
                <a:gd name="T83" fmla="*/ 98 h 254"/>
                <a:gd name="T84" fmla="*/ 122 w 142"/>
                <a:gd name="T85" fmla="*/ 92 h 254"/>
                <a:gd name="T86" fmla="*/ 108 w 142"/>
                <a:gd name="T87" fmla="*/ 80 h 254"/>
                <a:gd name="T88" fmla="*/ 90 w 142"/>
                <a:gd name="T89" fmla="*/ 6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2" h="254">
                  <a:moveTo>
                    <a:pt x="90" y="68"/>
                  </a:moveTo>
                  <a:lnTo>
                    <a:pt x="90" y="68"/>
                  </a:lnTo>
                  <a:lnTo>
                    <a:pt x="50" y="32"/>
                  </a:lnTo>
                  <a:lnTo>
                    <a:pt x="24" y="1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8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2" y="34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10" y="42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50" y="66"/>
                  </a:lnTo>
                  <a:lnTo>
                    <a:pt x="66" y="76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94" y="100"/>
                  </a:lnTo>
                  <a:lnTo>
                    <a:pt x="106" y="114"/>
                  </a:lnTo>
                  <a:lnTo>
                    <a:pt x="114" y="128"/>
                  </a:lnTo>
                  <a:lnTo>
                    <a:pt x="120" y="146"/>
                  </a:lnTo>
                  <a:lnTo>
                    <a:pt x="120" y="146"/>
                  </a:lnTo>
                  <a:lnTo>
                    <a:pt x="120" y="172"/>
                  </a:lnTo>
                  <a:lnTo>
                    <a:pt x="120" y="200"/>
                  </a:lnTo>
                  <a:lnTo>
                    <a:pt x="120" y="228"/>
                  </a:lnTo>
                  <a:lnTo>
                    <a:pt x="120" y="242"/>
                  </a:lnTo>
                  <a:lnTo>
                    <a:pt x="122" y="254"/>
                  </a:lnTo>
                  <a:lnTo>
                    <a:pt x="122" y="254"/>
                  </a:lnTo>
                  <a:lnTo>
                    <a:pt x="128" y="246"/>
                  </a:lnTo>
                  <a:lnTo>
                    <a:pt x="132" y="236"/>
                  </a:lnTo>
                  <a:lnTo>
                    <a:pt x="136" y="218"/>
                  </a:lnTo>
                  <a:lnTo>
                    <a:pt x="136" y="218"/>
                  </a:lnTo>
                  <a:lnTo>
                    <a:pt x="140" y="196"/>
                  </a:lnTo>
                  <a:lnTo>
                    <a:pt x="142" y="172"/>
                  </a:lnTo>
                  <a:lnTo>
                    <a:pt x="142" y="148"/>
                  </a:lnTo>
                  <a:lnTo>
                    <a:pt x="140" y="126"/>
                  </a:lnTo>
                  <a:lnTo>
                    <a:pt x="140" y="126"/>
                  </a:lnTo>
                  <a:lnTo>
                    <a:pt x="136" y="116"/>
                  </a:lnTo>
                  <a:lnTo>
                    <a:pt x="132" y="106"/>
                  </a:lnTo>
                  <a:lnTo>
                    <a:pt x="128" y="98"/>
                  </a:lnTo>
                  <a:lnTo>
                    <a:pt x="122" y="92"/>
                  </a:lnTo>
                  <a:lnTo>
                    <a:pt x="108" y="80"/>
                  </a:lnTo>
                  <a:lnTo>
                    <a:pt x="90" y="6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73" name="Freeform 99"/>
            <p:cNvSpPr>
              <a:spLocks/>
            </p:cNvSpPr>
            <p:nvPr/>
          </p:nvSpPr>
          <p:spPr bwMode="auto">
            <a:xfrm>
              <a:off x="8050744" y="3529021"/>
              <a:ext cx="320369" cy="612879"/>
            </a:xfrm>
            <a:custGeom>
              <a:avLst/>
              <a:gdLst>
                <a:gd name="T0" fmla="*/ 56 w 184"/>
                <a:gd name="T1" fmla="*/ 0 h 352"/>
                <a:gd name="T2" fmla="*/ 0 w 184"/>
                <a:gd name="T3" fmla="*/ 246 h 352"/>
                <a:gd name="T4" fmla="*/ 90 w 184"/>
                <a:gd name="T5" fmla="*/ 352 h 352"/>
                <a:gd name="T6" fmla="*/ 184 w 184"/>
                <a:gd name="T7" fmla="*/ 258 h 352"/>
                <a:gd name="T8" fmla="*/ 142 w 184"/>
                <a:gd name="T9" fmla="*/ 2 h 352"/>
                <a:gd name="T10" fmla="*/ 56 w 184"/>
                <a:gd name="T11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" h="352">
                  <a:moveTo>
                    <a:pt x="56" y="0"/>
                  </a:moveTo>
                  <a:lnTo>
                    <a:pt x="0" y="246"/>
                  </a:lnTo>
                  <a:lnTo>
                    <a:pt x="90" y="352"/>
                  </a:lnTo>
                  <a:lnTo>
                    <a:pt x="184" y="258"/>
                  </a:lnTo>
                  <a:lnTo>
                    <a:pt x="142" y="2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3E85B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74" name="Freeform 100"/>
            <p:cNvSpPr>
              <a:spLocks/>
            </p:cNvSpPr>
            <p:nvPr/>
          </p:nvSpPr>
          <p:spPr bwMode="auto">
            <a:xfrm>
              <a:off x="8130836" y="3435001"/>
              <a:ext cx="188042" cy="118397"/>
            </a:xfrm>
            <a:custGeom>
              <a:avLst/>
              <a:gdLst>
                <a:gd name="T0" fmla="*/ 4 w 108"/>
                <a:gd name="T1" fmla="*/ 0 h 68"/>
                <a:gd name="T2" fmla="*/ 0 w 108"/>
                <a:gd name="T3" fmla="*/ 54 h 68"/>
                <a:gd name="T4" fmla="*/ 104 w 108"/>
                <a:gd name="T5" fmla="*/ 68 h 68"/>
                <a:gd name="T6" fmla="*/ 108 w 108"/>
                <a:gd name="T7" fmla="*/ 2 h 68"/>
                <a:gd name="T8" fmla="*/ 4 w 108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8">
                  <a:moveTo>
                    <a:pt x="4" y="0"/>
                  </a:moveTo>
                  <a:lnTo>
                    <a:pt x="0" y="54"/>
                  </a:lnTo>
                  <a:lnTo>
                    <a:pt x="104" y="68"/>
                  </a:lnTo>
                  <a:lnTo>
                    <a:pt x="108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5D2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75" name="Freeform 101"/>
            <p:cNvSpPr>
              <a:spLocks/>
            </p:cNvSpPr>
            <p:nvPr/>
          </p:nvSpPr>
          <p:spPr bwMode="auto">
            <a:xfrm>
              <a:off x="8130836" y="3435001"/>
              <a:ext cx="188042" cy="118397"/>
            </a:xfrm>
            <a:custGeom>
              <a:avLst/>
              <a:gdLst>
                <a:gd name="T0" fmla="*/ 4 w 108"/>
                <a:gd name="T1" fmla="*/ 0 h 68"/>
                <a:gd name="T2" fmla="*/ 0 w 108"/>
                <a:gd name="T3" fmla="*/ 54 h 68"/>
                <a:gd name="T4" fmla="*/ 104 w 108"/>
                <a:gd name="T5" fmla="*/ 68 h 68"/>
                <a:gd name="T6" fmla="*/ 108 w 108"/>
                <a:gd name="T7" fmla="*/ 2 h 68"/>
                <a:gd name="T8" fmla="*/ 4 w 108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8">
                  <a:moveTo>
                    <a:pt x="4" y="0"/>
                  </a:moveTo>
                  <a:lnTo>
                    <a:pt x="0" y="54"/>
                  </a:lnTo>
                  <a:lnTo>
                    <a:pt x="104" y="68"/>
                  </a:lnTo>
                  <a:lnTo>
                    <a:pt x="108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3E85B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76" name="Freeform 102"/>
            <p:cNvSpPr>
              <a:spLocks/>
            </p:cNvSpPr>
            <p:nvPr/>
          </p:nvSpPr>
          <p:spPr bwMode="auto">
            <a:xfrm>
              <a:off x="8144766" y="3529021"/>
              <a:ext cx="160184" cy="41787"/>
            </a:xfrm>
            <a:custGeom>
              <a:avLst/>
              <a:gdLst>
                <a:gd name="T0" fmla="*/ 92 w 92"/>
                <a:gd name="T1" fmla="*/ 24 h 24"/>
                <a:gd name="T2" fmla="*/ 88 w 92"/>
                <a:gd name="T3" fmla="*/ 2 h 24"/>
                <a:gd name="T4" fmla="*/ 2 w 92"/>
                <a:gd name="T5" fmla="*/ 0 h 24"/>
                <a:gd name="T6" fmla="*/ 0 w 92"/>
                <a:gd name="T7" fmla="*/ 14 h 24"/>
                <a:gd name="T8" fmla="*/ 92 w 92"/>
                <a:gd name="T9" fmla="*/ 24 h 24"/>
                <a:gd name="T10" fmla="*/ 92 w 92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24">
                  <a:moveTo>
                    <a:pt x="92" y="24"/>
                  </a:moveTo>
                  <a:lnTo>
                    <a:pt x="88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92" y="24"/>
                  </a:lnTo>
                  <a:lnTo>
                    <a:pt x="92" y="2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77" name="Freeform 103"/>
            <p:cNvSpPr>
              <a:spLocks/>
            </p:cNvSpPr>
            <p:nvPr/>
          </p:nvSpPr>
          <p:spPr bwMode="auto">
            <a:xfrm>
              <a:off x="8116908" y="3452412"/>
              <a:ext cx="219383" cy="107950"/>
            </a:xfrm>
            <a:custGeom>
              <a:avLst/>
              <a:gdLst>
                <a:gd name="T0" fmla="*/ 4 w 126"/>
                <a:gd name="T1" fmla="*/ 0 h 62"/>
                <a:gd name="T2" fmla="*/ 0 w 126"/>
                <a:gd name="T3" fmla="*/ 50 h 62"/>
                <a:gd name="T4" fmla="*/ 122 w 126"/>
                <a:gd name="T5" fmla="*/ 62 h 62"/>
                <a:gd name="T6" fmla="*/ 126 w 126"/>
                <a:gd name="T7" fmla="*/ 4 h 62"/>
                <a:gd name="T8" fmla="*/ 4 w 126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62">
                  <a:moveTo>
                    <a:pt x="4" y="0"/>
                  </a:moveTo>
                  <a:lnTo>
                    <a:pt x="0" y="50"/>
                  </a:lnTo>
                  <a:lnTo>
                    <a:pt x="122" y="62"/>
                  </a:lnTo>
                  <a:lnTo>
                    <a:pt x="126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5D2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78" name="Freeform 104"/>
            <p:cNvSpPr>
              <a:spLocks/>
            </p:cNvSpPr>
            <p:nvPr/>
          </p:nvSpPr>
          <p:spPr bwMode="auto">
            <a:xfrm>
              <a:off x="8116908" y="3452412"/>
              <a:ext cx="219383" cy="107950"/>
            </a:xfrm>
            <a:custGeom>
              <a:avLst/>
              <a:gdLst>
                <a:gd name="T0" fmla="*/ 4 w 126"/>
                <a:gd name="T1" fmla="*/ 0 h 62"/>
                <a:gd name="T2" fmla="*/ 0 w 126"/>
                <a:gd name="T3" fmla="*/ 50 h 62"/>
                <a:gd name="T4" fmla="*/ 122 w 126"/>
                <a:gd name="T5" fmla="*/ 62 h 62"/>
                <a:gd name="T6" fmla="*/ 126 w 126"/>
                <a:gd name="T7" fmla="*/ 4 h 62"/>
                <a:gd name="T8" fmla="*/ 4 w 126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62">
                  <a:moveTo>
                    <a:pt x="4" y="0"/>
                  </a:moveTo>
                  <a:lnTo>
                    <a:pt x="0" y="50"/>
                  </a:lnTo>
                  <a:lnTo>
                    <a:pt x="122" y="62"/>
                  </a:lnTo>
                  <a:lnTo>
                    <a:pt x="126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3E85B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79" name="Freeform 107"/>
            <p:cNvSpPr>
              <a:spLocks/>
            </p:cNvSpPr>
            <p:nvPr/>
          </p:nvSpPr>
          <p:spPr bwMode="auto">
            <a:xfrm>
              <a:off x="8078603" y="3675277"/>
              <a:ext cx="219383" cy="59199"/>
            </a:xfrm>
            <a:custGeom>
              <a:avLst/>
              <a:gdLst>
                <a:gd name="T0" fmla="*/ 126 w 126"/>
                <a:gd name="T1" fmla="*/ 20 h 34"/>
                <a:gd name="T2" fmla="*/ 126 w 126"/>
                <a:gd name="T3" fmla="*/ 20 h 34"/>
                <a:gd name="T4" fmla="*/ 126 w 126"/>
                <a:gd name="T5" fmla="*/ 26 h 34"/>
                <a:gd name="T6" fmla="*/ 122 w 126"/>
                <a:gd name="T7" fmla="*/ 30 h 34"/>
                <a:gd name="T8" fmla="*/ 118 w 126"/>
                <a:gd name="T9" fmla="*/ 34 h 34"/>
                <a:gd name="T10" fmla="*/ 112 w 126"/>
                <a:gd name="T11" fmla="*/ 34 h 34"/>
                <a:gd name="T12" fmla="*/ 12 w 126"/>
                <a:gd name="T13" fmla="*/ 30 h 34"/>
                <a:gd name="T14" fmla="*/ 12 w 126"/>
                <a:gd name="T15" fmla="*/ 30 h 34"/>
                <a:gd name="T16" fmla="*/ 8 w 126"/>
                <a:gd name="T17" fmla="*/ 28 h 34"/>
                <a:gd name="T18" fmla="*/ 4 w 126"/>
                <a:gd name="T19" fmla="*/ 24 h 34"/>
                <a:gd name="T20" fmla="*/ 0 w 126"/>
                <a:gd name="T21" fmla="*/ 20 h 34"/>
                <a:gd name="T22" fmla="*/ 0 w 126"/>
                <a:gd name="T23" fmla="*/ 14 h 34"/>
                <a:gd name="T24" fmla="*/ 0 w 126"/>
                <a:gd name="T25" fmla="*/ 14 h 34"/>
                <a:gd name="T26" fmla="*/ 2 w 126"/>
                <a:gd name="T27" fmla="*/ 8 h 34"/>
                <a:gd name="T28" fmla="*/ 4 w 126"/>
                <a:gd name="T29" fmla="*/ 4 h 34"/>
                <a:gd name="T30" fmla="*/ 8 w 126"/>
                <a:gd name="T31" fmla="*/ 0 h 34"/>
                <a:gd name="T32" fmla="*/ 14 w 126"/>
                <a:gd name="T33" fmla="*/ 0 h 34"/>
                <a:gd name="T34" fmla="*/ 114 w 126"/>
                <a:gd name="T35" fmla="*/ 4 h 34"/>
                <a:gd name="T36" fmla="*/ 114 w 126"/>
                <a:gd name="T37" fmla="*/ 4 h 34"/>
                <a:gd name="T38" fmla="*/ 120 w 126"/>
                <a:gd name="T39" fmla="*/ 6 h 34"/>
                <a:gd name="T40" fmla="*/ 124 w 126"/>
                <a:gd name="T41" fmla="*/ 10 h 34"/>
                <a:gd name="T42" fmla="*/ 126 w 126"/>
                <a:gd name="T43" fmla="*/ 14 h 34"/>
                <a:gd name="T44" fmla="*/ 126 w 126"/>
                <a:gd name="T45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6" h="34">
                  <a:moveTo>
                    <a:pt x="126" y="20"/>
                  </a:moveTo>
                  <a:lnTo>
                    <a:pt x="126" y="20"/>
                  </a:lnTo>
                  <a:lnTo>
                    <a:pt x="126" y="26"/>
                  </a:lnTo>
                  <a:lnTo>
                    <a:pt x="122" y="30"/>
                  </a:lnTo>
                  <a:lnTo>
                    <a:pt x="118" y="34"/>
                  </a:lnTo>
                  <a:lnTo>
                    <a:pt x="112" y="34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8" y="28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120" y="6"/>
                  </a:lnTo>
                  <a:lnTo>
                    <a:pt x="124" y="10"/>
                  </a:lnTo>
                  <a:lnTo>
                    <a:pt x="126" y="14"/>
                  </a:lnTo>
                  <a:lnTo>
                    <a:pt x="126" y="2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80" name="Freeform 109"/>
            <p:cNvSpPr>
              <a:spLocks/>
            </p:cNvSpPr>
            <p:nvPr/>
          </p:nvSpPr>
          <p:spPr bwMode="auto">
            <a:xfrm>
              <a:off x="8109943" y="3685724"/>
              <a:ext cx="66163" cy="34823"/>
            </a:xfrm>
            <a:custGeom>
              <a:avLst/>
              <a:gdLst>
                <a:gd name="T0" fmla="*/ 38 w 38"/>
                <a:gd name="T1" fmla="*/ 12 h 20"/>
                <a:gd name="T2" fmla="*/ 38 w 38"/>
                <a:gd name="T3" fmla="*/ 12 h 20"/>
                <a:gd name="T4" fmla="*/ 36 w 38"/>
                <a:gd name="T5" fmla="*/ 18 h 20"/>
                <a:gd name="T6" fmla="*/ 34 w 38"/>
                <a:gd name="T7" fmla="*/ 20 h 20"/>
                <a:gd name="T8" fmla="*/ 2 w 38"/>
                <a:gd name="T9" fmla="*/ 18 h 20"/>
                <a:gd name="T10" fmla="*/ 2 w 38"/>
                <a:gd name="T11" fmla="*/ 18 h 20"/>
                <a:gd name="T12" fmla="*/ 0 w 38"/>
                <a:gd name="T13" fmla="*/ 16 h 20"/>
                <a:gd name="T14" fmla="*/ 0 w 38"/>
                <a:gd name="T15" fmla="*/ 10 h 20"/>
                <a:gd name="T16" fmla="*/ 0 w 38"/>
                <a:gd name="T17" fmla="*/ 10 h 20"/>
                <a:gd name="T18" fmla="*/ 0 w 38"/>
                <a:gd name="T19" fmla="*/ 2 h 20"/>
                <a:gd name="T20" fmla="*/ 4 w 38"/>
                <a:gd name="T21" fmla="*/ 0 h 20"/>
                <a:gd name="T22" fmla="*/ 34 w 38"/>
                <a:gd name="T23" fmla="*/ 2 h 20"/>
                <a:gd name="T24" fmla="*/ 34 w 38"/>
                <a:gd name="T25" fmla="*/ 2 h 20"/>
                <a:gd name="T26" fmla="*/ 38 w 38"/>
                <a:gd name="T27" fmla="*/ 4 h 20"/>
                <a:gd name="T28" fmla="*/ 38 w 38"/>
                <a:gd name="T2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20">
                  <a:moveTo>
                    <a:pt x="38" y="12"/>
                  </a:moveTo>
                  <a:lnTo>
                    <a:pt x="38" y="12"/>
                  </a:lnTo>
                  <a:lnTo>
                    <a:pt x="36" y="18"/>
                  </a:lnTo>
                  <a:lnTo>
                    <a:pt x="34" y="20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4" y="0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8" y="4"/>
                  </a:lnTo>
                  <a:lnTo>
                    <a:pt x="38" y="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81" name="Freeform 123"/>
            <p:cNvSpPr>
              <a:spLocks/>
            </p:cNvSpPr>
            <p:nvPr/>
          </p:nvSpPr>
          <p:spPr bwMode="auto">
            <a:xfrm>
              <a:off x="8071637" y="3794999"/>
              <a:ext cx="278581" cy="261170"/>
            </a:xfrm>
            <a:custGeom>
              <a:avLst/>
              <a:gdLst>
                <a:gd name="T0" fmla="*/ 8 w 160"/>
                <a:gd name="T1" fmla="*/ 0 h 150"/>
                <a:gd name="T2" fmla="*/ 0 w 160"/>
                <a:gd name="T3" fmla="*/ 36 h 150"/>
                <a:gd name="T4" fmla="*/ 128 w 160"/>
                <a:gd name="T5" fmla="*/ 150 h 150"/>
                <a:gd name="T6" fmla="*/ 160 w 160"/>
                <a:gd name="T7" fmla="*/ 118 h 150"/>
                <a:gd name="T8" fmla="*/ 8 w 160"/>
                <a:gd name="T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50">
                  <a:moveTo>
                    <a:pt x="8" y="0"/>
                  </a:moveTo>
                  <a:lnTo>
                    <a:pt x="0" y="36"/>
                  </a:lnTo>
                  <a:lnTo>
                    <a:pt x="128" y="150"/>
                  </a:lnTo>
                  <a:lnTo>
                    <a:pt x="160" y="11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51A1D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grpSp>
          <p:nvGrpSpPr>
            <p:cNvPr id="82" name="Group 81"/>
            <p:cNvGrpSpPr/>
            <p:nvPr/>
          </p:nvGrpSpPr>
          <p:grpSpPr>
            <a:xfrm>
              <a:off x="8088916" y="3156657"/>
              <a:ext cx="438898" cy="225871"/>
              <a:chOff x="8078602" y="3079408"/>
              <a:chExt cx="498475" cy="347663"/>
            </a:xfrm>
          </p:grpSpPr>
          <p:sp>
            <p:nvSpPr>
              <p:cNvPr id="99" name="Freeform 104"/>
              <p:cNvSpPr>
                <a:spLocks/>
              </p:cNvSpPr>
              <p:nvPr/>
            </p:nvSpPr>
            <p:spPr bwMode="auto">
              <a:xfrm>
                <a:off x="8078602" y="3079408"/>
                <a:ext cx="498475" cy="342900"/>
              </a:xfrm>
              <a:custGeom>
                <a:avLst/>
                <a:gdLst>
                  <a:gd name="T0" fmla="*/ 1 w 314"/>
                  <a:gd name="T1" fmla="*/ 18 h 216"/>
                  <a:gd name="T2" fmla="*/ 1 w 314"/>
                  <a:gd name="T3" fmla="*/ 18 h 216"/>
                  <a:gd name="T4" fmla="*/ 0 w 314"/>
                  <a:gd name="T5" fmla="*/ 46 h 216"/>
                  <a:gd name="T6" fmla="*/ 1 w 314"/>
                  <a:gd name="T7" fmla="*/ 74 h 216"/>
                  <a:gd name="T8" fmla="*/ 6 w 314"/>
                  <a:gd name="T9" fmla="*/ 107 h 216"/>
                  <a:gd name="T10" fmla="*/ 11 w 314"/>
                  <a:gd name="T11" fmla="*/ 124 h 216"/>
                  <a:gd name="T12" fmla="*/ 15 w 314"/>
                  <a:gd name="T13" fmla="*/ 142 h 216"/>
                  <a:gd name="T14" fmla="*/ 21 w 314"/>
                  <a:gd name="T15" fmla="*/ 157 h 216"/>
                  <a:gd name="T16" fmla="*/ 30 w 314"/>
                  <a:gd name="T17" fmla="*/ 174 h 216"/>
                  <a:gd name="T18" fmla="*/ 39 w 314"/>
                  <a:gd name="T19" fmla="*/ 187 h 216"/>
                  <a:gd name="T20" fmla="*/ 51 w 314"/>
                  <a:gd name="T21" fmla="*/ 199 h 216"/>
                  <a:gd name="T22" fmla="*/ 65 w 314"/>
                  <a:gd name="T23" fmla="*/ 209 h 216"/>
                  <a:gd name="T24" fmla="*/ 72 w 314"/>
                  <a:gd name="T25" fmla="*/ 212 h 216"/>
                  <a:gd name="T26" fmla="*/ 80 w 314"/>
                  <a:gd name="T27" fmla="*/ 215 h 216"/>
                  <a:gd name="T28" fmla="*/ 80 w 314"/>
                  <a:gd name="T29" fmla="*/ 215 h 216"/>
                  <a:gd name="T30" fmla="*/ 84 w 314"/>
                  <a:gd name="T31" fmla="*/ 216 h 216"/>
                  <a:gd name="T32" fmla="*/ 84 w 314"/>
                  <a:gd name="T33" fmla="*/ 216 h 216"/>
                  <a:gd name="T34" fmla="*/ 91 w 314"/>
                  <a:gd name="T35" fmla="*/ 195 h 216"/>
                  <a:gd name="T36" fmla="*/ 98 w 314"/>
                  <a:gd name="T37" fmla="*/ 177 h 216"/>
                  <a:gd name="T38" fmla="*/ 109 w 314"/>
                  <a:gd name="T39" fmla="*/ 160 h 216"/>
                  <a:gd name="T40" fmla="*/ 121 w 314"/>
                  <a:gd name="T41" fmla="*/ 147 h 216"/>
                  <a:gd name="T42" fmla="*/ 134 w 314"/>
                  <a:gd name="T43" fmla="*/ 133 h 216"/>
                  <a:gd name="T44" fmla="*/ 148 w 314"/>
                  <a:gd name="T45" fmla="*/ 123 h 216"/>
                  <a:gd name="T46" fmla="*/ 164 w 314"/>
                  <a:gd name="T47" fmla="*/ 113 h 216"/>
                  <a:gd name="T48" fmla="*/ 180 w 314"/>
                  <a:gd name="T49" fmla="*/ 104 h 216"/>
                  <a:gd name="T50" fmla="*/ 196 w 314"/>
                  <a:gd name="T51" fmla="*/ 98 h 216"/>
                  <a:gd name="T52" fmla="*/ 213 w 314"/>
                  <a:gd name="T53" fmla="*/ 92 h 216"/>
                  <a:gd name="T54" fmla="*/ 244 w 314"/>
                  <a:gd name="T55" fmla="*/ 83 h 216"/>
                  <a:gd name="T56" fmla="*/ 273 w 314"/>
                  <a:gd name="T57" fmla="*/ 79 h 216"/>
                  <a:gd name="T58" fmla="*/ 299 w 314"/>
                  <a:gd name="T59" fmla="*/ 76 h 216"/>
                  <a:gd name="T60" fmla="*/ 299 w 314"/>
                  <a:gd name="T61" fmla="*/ 76 h 216"/>
                  <a:gd name="T62" fmla="*/ 309 w 314"/>
                  <a:gd name="T63" fmla="*/ 56 h 216"/>
                  <a:gd name="T64" fmla="*/ 314 w 314"/>
                  <a:gd name="T65" fmla="*/ 49 h 216"/>
                  <a:gd name="T66" fmla="*/ 314 w 314"/>
                  <a:gd name="T67" fmla="*/ 49 h 216"/>
                  <a:gd name="T68" fmla="*/ 288 w 314"/>
                  <a:gd name="T69" fmla="*/ 35 h 216"/>
                  <a:gd name="T70" fmla="*/ 262 w 314"/>
                  <a:gd name="T71" fmla="*/ 23 h 216"/>
                  <a:gd name="T72" fmla="*/ 237 w 314"/>
                  <a:gd name="T73" fmla="*/ 14 h 216"/>
                  <a:gd name="T74" fmla="*/ 210 w 314"/>
                  <a:gd name="T75" fmla="*/ 8 h 216"/>
                  <a:gd name="T76" fmla="*/ 184 w 314"/>
                  <a:gd name="T77" fmla="*/ 3 h 216"/>
                  <a:gd name="T78" fmla="*/ 157 w 314"/>
                  <a:gd name="T79" fmla="*/ 2 h 216"/>
                  <a:gd name="T80" fmla="*/ 133 w 314"/>
                  <a:gd name="T81" fmla="*/ 0 h 216"/>
                  <a:gd name="T82" fmla="*/ 109 w 314"/>
                  <a:gd name="T83" fmla="*/ 2 h 216"/>
                  <a:gd name="T84" fmla="*/ 86 w 314"/>
                  <a:gd name="T85" fmla="*/ 3 h 216"/>
                  <a:gd name="T86" fmla="*/ 65 w 314"/>
                  <a:gd name="T87" fmla="*/ 6 h 216"/>
                  <a:gd name="T88" fmla="*/ 32 w 314"/>
                  <a:gd name="T89" fmla="*/ 11 h 216"/>
                  <a:gd name="T90" fmla="*/ 9 w 314"/>
                  <a:gd name="T91" fmla="*/ 17 h 216"/>
                  <a:gd name="T92" fmla="*/ 1 w 314"/>
                  <a:gd name="T93" fmla="*/ 18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14" h="216">
                    <a:moveTo>
                      <a:pt x="1" y="18"/>
                    </a:moveTo>
                    <a:lnTo>
                      <a:pt x="1" y="18"/>
                    </a:lnTo>
                    <a:lnTo>
                      <a:pt x="0" y="46"/>
                    </a:lnTo>
                    <a:lnTo>
                      <a:pt x="1" y="74"/>
                    </a:lnTo>
                    <a:lnTo>
                      <a:pt x="6" y="107"/>
                    </a:lnTo>
                    <a:lnTo>
                      <a:pt x="11" y="124"/>
                    </a:lnTo>
                    <a:lnTo>
                      <a:pt x="15" y="142"/>
                    </a:lnTo>
                    <a:lnTo>
                      <a:pt x="21" y="157"/>
                    </a:lnTo>
                    <a:lnTo>
                      <a:pt x="30" y="174"/>
                    </a:lnTo>
                    <a:lnTo>
                      <a:pt x="39" y="187"/>
                    </a:lnTo>
                    <a:lnTo>
                      <a:pt x="51" y="199"/>
                    </a:lnTo>
                    <a:lnTo>
                      <a:pt x="65" y="209"/>
                    </a:lnTo>
                    <a:lnTo>
                      <a:pt x="72" y="212"/>
                    </a:lnTo>
                    <a:lnTo>
                      <a:pt x="80" y="215"/>
                    </a:lnTo>
                    <a:lnTo>
                      <a:pt x="80" y="215"/>
                    </a:lnTo>
                    <a:lnTo>
                      <a:pt x="84" y="216"/>
                    </a:lnTo>
                    <a:lnTo>
                      <a:pt x="84" y="216"/>
                    </a:lnTo>
                    <a:lnTo>
                      <a:pt x="91" y="195"/>
                    </a:lnTo>
                    <a:lnTo>
                      <a:pt x="98" y="177"/>
                    </a:lnTo>
                    <a:lnTo>
                      <a:pt x="109" y="160"/>
                    </a:lnTo>
                    <a:lnTo>
                      <a:pt x="121" y="147"/>
                    </a:lnTo>
                    <a:lnTo>
                      <a:pt x="134" y="133"/>
                    </a:lnTo>
                    <a:lnTo>
                      <a:pt x="148" y="123"/>
                    </a:lnTo>
                    <a:lnTo>
                      <a:pt x="164" y="113"/>
                    </a:lnTo>
                    <a:lnTo>
                      <a:pt x="180" y="104"/>
                    </a:lnTo>
                    <a:lnTo>
                      <a:pt x="196" y="98"/>
                    </a:lnTo>
                    <a:lnTo>
                      <a:pt x="213" y="92"/>
                    </a:lnTo>
                    <a:lnTo>
                      <a:pt x="244" y="83"/>
                    </a:lnTo>
                    <a:lnTo>
                      <a:pt x="273" y="79"/>
                    </a:lnTo>
                    <a:lnTo>
                      <a:pt x="299" y="76"/>
                    </a:lnTo>
                    <a:lnTo>
                      <a:pt x="299" y="76"/>
                    </a:lnTo>
                    <a:lnTo>
                      <a:pt x="309" y="56"/>
                    </a:lnTo>
                    <a:lnTo>
                      <a:pt x="314" y="49"/>
                    </a:lnTo>
                    <a:lnTo>
                      <a:pt x="314" y="49"/>
                    </a:lnTo>
                    <a:lnTo>
                      <a:pt x="288" y="35"/>
                    </a:lnTo>
                    <a:lnTo>
                      <a:pt x="262" y="23"/>
                    </a:lnTo>
                    <a:lnTo>
                      <a:pt x="237" y="14"/>
                    </a:lnTo>
                    <a:lnTo>
                      <a:pt x="210" y="8"/>
                    </a:lnTo>
                    <a:lnTo>
                      <a:pt x="184" y="3"/>
                    </a:lnTo>
                    <a:lnTo>
                      <a:pt x="157" y="2"/>
                    </a:lnTo>
                    <a:lnTo>
                      <a:pt x="133" y="0"/>
                    </a:lnTo>
                    <a:lnTo>
                      <a:pt x="109" y="2"/>
                    </a:lnTo>
                    <a:lnTo>
                      <a:pt x="86" y="3"/>
                    </a:lnTo>
                    <a:lnTo>
                      <a:pt x="65" y="6"/>
                    </a:lnTo>
                    <a:lnTo>
                      <a:pt x="32" y="11"/>
                    </a:lnTo>
                    <a:lnTo>
                      <a:pt x="9" y="17"/>
                    </a:lnTo>
                    <a:lnTo>
                      <a:pt x="1" y="18"/>
                    </a:lnTo>
                    <a:close/>
                  </a:path>
                </a:pathLst>
              </a:custGeom>
              <a:solidFill>
                <a:srgbClr val="7635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100" name="Freeform 106"/>
              <p:cNvSpPr>
                <a:spLocks/>
              </p:cNvSpPr>
              <p:nvPr/>
            </p:nvSpPr>
            <p:spPr bwMode="auto">
              <a:xfrm>
                <a:off x="8211952" y="3200058"/>
                <a:ext cx="341313" cy="227013"/>
              </a:xfrm>
              <a:custGeom>
                <a:avLst/>
                <a:gdLst>
                  <a:gd name="T0" fmla="*/ 0 w 215"/>
                  <a:gd name="T1" fmla="*/ 140 h 143"/>
                  <a:gd name="T2" fmla="*/ 0 w 215"/>
                  <a:gd name="T3" fmla="*/ 140 h 143"/>
                  <a:gd name="T4" fmla="*/ 19 w 215"/>
                  <a:gd name="T5" fmla="*/ 143 h 143"/>
                  <a:gd name="T6" fmla="*/ 37 w 215"/>
                  <a:gd name="T7" fmla="*/ 143 h 143"/>
                  <a:gd name="T8" fmla="*/ 55 w 215"/>
                  <a:gd name="T9" fmla="*/ 142 h 143"/>
                  <a:gd name="T10" fmla="*/ 71 w 215"/>
                  <a:gd name="T11" fmla="*/ 137 h 143"/>
                  <a:gd name="T12" fmla="*/ 88 w 215"/>
                  <a:gd name="T13" fmla="*/ 130 h 143"/>
                  <a:gd name="T14" fmla="*/ 103 w 215"/>
                  <a:gd name="T15" fmla="*/ 122 h 143"/>
                  <a:gd name="T16" fmla="*/ 118 w 215"/>
                  <a:gd name="T17" fmla="*/ 111 h 143"/>
                  <a:gd name="T18" fmla="*/ 133 w 215"/>
                  <a:gd name="T19" fmla="*/ 101 h 143"/>
                  <a:gd name="T20" fmla="*/ 147 w 215"/>
                  <a:gd name="T21" fmla="*/ 87 h 143"/>
                  <a:gd name="T22" fmla="*/ 159 w 215"/>
                  <a:gd name="T23" fmla="*/ 75 h 143"/>
                  <a:gd name="T24" fmla="*/ 182 w 215"/>
                  <a:gd name="T25" fmla="*/ 48 h 143"/>
                  <a:gd name="T26" fmla="*/ 200 w 215"/>
                  <a:gd name="T27" fmla="*/ 22 h 143"/>
                  <a:gd name="T28" fmla="*/ 215 w 215"/>
                  <a:gd name="T29" fmla="*/ 0 h 143"/>
                  <a:gd name="T30" fmla="*/ 215 w 215"/>
                  <a:gd name="T31" fmla="*/ 0 h 143"/>
                  <a:gd name="T32" fmla="*/ 189 w 215"/>
                  <a:gd name="T33" fmla="*/ 3 h 143"/>
                  <a:gd name="T34" fmla="*/ 160 w 215"/>
                  <a:gd name="T35" fmla="*/ 7 h 143"/>
                  <a:gd name="T36" fmla="*/ 129 w 215"/>
                  <a:gd name="T37" fmla="*/ 16 h 143"/>
                  <a:gd name="T38" fmla="*/ 112 w 215"/>
                  <a:gd name="T39" fmla="*/ 22 h 143"/>
                  <a:gd name="T40" fmla="*/ 96 w 215"/>
                  <a:gd name="T41" fmla="*/ 28 h 143"/>
                  <a:gd name="T42" fmla="*/ 80 w 215"/>
                  <a:gd name="T43" fmla="*/ 37 h 143"/>
                  <a:gd name="T44" fmla="*/ 64 w 215"/>
                  <a:gd name="T45" fmla="*/ 47 h 143"/>
                  <a:gd name="T46" fmla="*/ 50 w 215"/>
                  <a:gd name="T47" fmla="*/ 57 h 143"/>
                  <a:gd name="T48" fmla="*/ 37 w 215"/>
                  <a:gd name="T49" fmla="*/ 71 h 143"/>
                  <a:gd name="T50" fmla="*/ 25 w 215"/>
                  <a:gd name="T51" fmla="*/ 84 h 143"/>
                  <a:gd name="T52" fmla="*/ 14 w 215"/>
                  <a:gd name="T53" fmla="*/ 101 h 143"/>
                  <a:gd name="T54" fmla="*/ 7 w 215"/>
                  <a:gd name="T55" fmla="*/ 119 h 143"/>
                  <a:gd name="T56" fmla="*/ 0 w 215"/>
                  <a:gd name="T57" fmla="*/ 14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15" h="143">
                    <a:moveTo>
                      <a:pt x="0" y="140"/>
                    </a:moveTo>
                    <a:lnTo>
                      <a:pt x="0" y="140"/>
                    </a:lnTo>
                    <a:lnTo>
                      <a:pt x="19" y="143"/>
                    </a:lnTo>
                    <a:lnTo>
                      <a:pt x="37" y="143"/>
                    </a:lnTo>
                    <a:lnTo>
                      <a:pt x="55" y="142"/>
                    </a:lnTo>
                    <a:lnTo>
                      <a:pt x="71" y="137"/>
                    </a:lnTo>
                    <a:lnTo>
                      <a:pt x="88" y="130"/>
                    </a:lnTo>
                    <a:lnTo>
                      <a:pt x="103" y="122"/>
                    </a:lnTo>
                    <a:lnTo>
                      <a:pt x="118" y="111"/>
                    </a:lnTo>
                    <a:lnTo>
                      <a:pt x="133" y="101"/>
                    </a:lnTo>
                    <a:lnTo>
                      <a:pt x="147" y="87"/>
                    </a:lnTo>
                    <a:lnTo>
                      <a:pt x="159" y="75"/>
                    </a:lnTo>
                    <a:lnTo>
                      <a:pt x="182" y="48"/>
                    </a:lnTo>
                    <a:lnTo>
                      <a:pt x="200" y="22"/>
                    </a:lnTo>
                    <a:lnTo>
                      <a:pt x="215" y="0"/>
                    </a:lnTo>
                    <a:lnTo>
                      <a:pt x="215" y="0"/>
                    </a:lnTo>
                    <a:lnTo>
                      <a:pt x="189" y="3"/>
                    </a:lnTo>
                    <a:lnTo>
                      <a:pt x="160" y="7"/>
                    </a:lnTo>
                    <a:lnTo>
                      <a:pt x="129" y="16"/>
                    </a:lnTo>
                    <a:lnTo>
                      <a:pt x="112" y="22"/>
                    </a:lnTo>
                    <a:lnTo>
                      <a:pt x="96" y="28"/>
                    </a:lnTo>
                    <a:lnTo>
                      <a:pt x="80" y="37"/>
                    </a:lnTo>
                    <a:lnTo>
                      <a:pt x="64" y="47"/>
                    </a:lnTo>
                    <a:lnTo>
                      <a:pt x="50" y="57"/>
                    </a:lnTo>
                    <a:lnTo>
                      <a:pt x="37" y="71"/>
                    </a:lnTo>
                    <a:lnTo>
                      <a:pt x="25" y="84"/>
                    </a:lnTo>
                    <a:lnTo>
                      <a:pt x="14" y="101"/>
                    </a:lnTo>
                    <a:lnTo>
                      <a:pt x="7" y="119"/>
                    </a:lnTo>
                    <a:lnTo>
                      <a:pt x="0" y="140"/>
                    </a:lnTo>
                    <a:close/>
                  </a:path>
                </a:pathLst>
              </a:custGeom>
              <a:solidFill>
                <a:srgbClr val="DA90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</p:grpSp>
        <p:sp>
          <p:nvSpPr>
            <p:cNvPr id="83" name="Freeform 32"/>
            <p:cNvSpPr>
              <a:spLocks/>
            </p:cNvSpPr>
            <p:nvPr/>
          </p:nvSpPr>
          <p:spPr bwMode="auto">
            <a:xfrm>
              <a:off x="8022460" y="2907860"/>
              <a:ext cx="103321" cy="169070"/>
            </a:xfrm>
            <a:custGeom>
              <a:avLst/>
              <a:gdLst>
                <a:gd name="T0" fmla="*/ 26 w 44"/>
                <a:gd name="T1" fmla="*/ 0 h 72"/>
                <a:gd name="T2" fmla="*/ 26 w 44"/>
                <a:gd name="T3" fmla="*/ 0 h 72"/>
                <a:gd name="T4" fmla="*/ 22 w 44"/>
                <a:gd name="T5" fmla="*/ 0 h 72"/>
                <a:gd name="T6" fmla="*/ 16 w 44"/>
                <a:gd name="T7" fmla="*/ 2 h 72"/>
                <a:gd name="T8" fmla="*/ 8 w 44"/>
                <a:gd name="T9" fmla="*/ 8 h 72"/>
                <a:gd name="T10" fmla="*/ 2 w 44"/>
                <a:gd name="T11" fmla="*/ 20 h 72"/>
                <a:gd name="T12" fmla="*/ 0 w 44"/>
                <a:gd name="T13" fmla="*/ 34 h 72"/>
                <a:gd name="T14" fmla="*/ 0 w 44"/>
                <a:gd name="T15" fmla="*/ 34 h 72"/>
                <a:gd name="T16" fmla="*/ 0 w 44"/>
                <a:gd name="T17" fmla="*/ 48 h 72"/>
                <a:gd name="T18" fmla="*/ 4 w 44"/>
                <a:gd name="T19" fmla="*/ 60 h 72"/>
                <a:gd name="T20" fmla="*/ 10 w 44"/>
                <a:gd name="T21" fmla="*/ 68 h 72"/>
                <a:gd name="T22" fmla="*/ 14 w 44"/>
                <a:gd name="T23" fmla="*/ 70 h 72"/>
                <a:gd name="T24" fmla="*/ 18 w 44"/>
                <a:gd name="T25" fmla="*/ 72 h 72"/>
                <a:gd name="T26" fmla="*/ 18 w 44"/>
                <a:gd name="T27" fmla="*/ 72 h 72"/>
                <a:gd name="T28" fmla="*/ 22 w 44"/>
                <a:gd name="T29" fmla="*/ 72 h 72"/>
                <a:gd name="T30" fmla="*/ 28 w 44"/>
                <a:gd name="T31" fmla="*/ 70 h 72"/>
                <a:gd name="T32" fmla="*/ 36 w 44"/>
                <a:gd name="T33" fmla="*/ 64 h 72"/>
                <a:gd name="T34" fmla="*/ 42 w 44"/>
                <a:gd name="T35" fmla="*/ 52 h 72"/>
                <a:gd name="T36" fmla="*/ 44 w 44"/>
                <a:gd name="T37" fmla="*/ 38 h 72"/>
                <a:gd name="T38" fmla="*/ 44 w 44"/>
                <a:gd name="T39" fmla="*/ 38 h 72"/>
                <a:gd name="T40" fmla="*/ 44 w 44"/>
                <a:gd name="T41" fmla="*/ 24 h 72"/>
                <a:gd name="T42" fmla="*/ 40 w 44"/>
                <a:gd name="T43" fmla="*/ 12 h 72"/>
                <a:gd name="T44" fmla="*/ 34 w 44"/>
                <a:gd name="T45" fmla="*/ 4 h 72"/>
                <a:gd name="T46" fmla="*/ 30 w 44"/>
                <a:gd name="T47" fmla="*/ 0 h 72"/>
                <a:gd name="T48" fmla="*/ 26 w 44"/>
                <a:gd name="T49" fmla="*/ 0 h 72"/>
                <a:gd name="T50" fmla="*/ 26 w 44"/>
                <a:gd name="T5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" h="72">
                  <a:moveTo>
                    <a:pt x="26" y="0"/>
                  </a:moveTo>
                  <a:lnTo>
                    <a:pt x="26" y="0"/>
                  </a:lnTo>
                  <a:lnTo>
                    <a:pt x="22" y="0"/>
                  </a:lnTo>
                  <a:lnTo>
                    <a:pt x="16" y="2"/>
                  </a:lnTo>
                  <a:lnTo>
                    <a:pt x="8" y="8"/>
                  </a:lnTo>
                  <a:lnTo>
                    <a:pt x="2" y="2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48"/>
                  </a:lnTo>
                  <a:lnTo>
                    <a:pt x="4" y="60"/>
                  </a:lnTo>
                  <a:lnTo>
                    <a:pt x="10" y="68"/>
                  </a:lnTo>
                  <a:lnTo>
                    <a:pt x="14" y="70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22" y="72"/>
                  </a:lnTo>
                  <a:lnTo>
                    <a:pt x="28" y="70"/>
                  </a:lnTo>
                  <a:lnTo>
                    <a:pt x="36" y="64"/>
                  </a:lnTo>
                  <a:lnTo>
                    <a:pt x="42" y="52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44" y="24"/>
                  </a:lnTo>
                  <a:lnTo>
                    <a:pt x="40" y="12"/>
                  </a:lnTo>
                  <a:lnTo>
                    <a:pt x="34" y="4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84" name="Freeform 33"/>
            <p:cNvSpPr>
              <a:spLocks/>
            </p:cNvSpPr>
            <p:nvPr/>
          </p:nvSpPr>
          <p:spPr bwMode="auto">
            <a:xfrm>
              <a:off x="8379386" y="2936039"/>
              <a:ext cx="98624" cy="173766"/>
            </a:xfrm>
            <a:custGeom>
              <a:avLst/>
              <a:gdLst>
                <a:gd name="T0" fmla="*/ 26 w 42"/>
                <a:gd name="T1" fmla="*/ 0 h 74"/>
                <a:gd name="T2" fmla="*/ 26 w 42"/>
                <a:gd name="T3" fmla="*/ 0 h 74"/>
                <a:gd name="T4" fmla="*/ 20 w 42"/>
                <a:gd name="T5" fmla="*/ 2 h 74"/>
                <a:gd name="T6" fmla="*/ 16 w 42"/>
                <a:gd name="T7" fmla="*/ 2 h 74"/>
                <a:gd name="T8" fmla="*/ 8 w 42"/>
                <a:gd name="T9" fmla="*/ 10 h 74"/>
                <a:gd name="T10" fmla="*/ 4 w 42"/>
                <a:gd name="T11" fmla="*/ 22 h 74"/>
                <a:gd name="T12" fmla="*/ 0 w 42"/>
                <a:gd name="T13" fmla="*/ 36 h 74"/>
                <a:gd name="T14" fmla="*/ 0 w 42"/>
                <a:gd name="T15" fmla="*/ 36 h 74"/>
                <a:gd name="T16" fmla="*/ 0 w 42"/>
                <a:gd name="T17" fmla="*/ 50 h 74"/>
                <a:gd name="T18" fmla="*/ 4 w 42"/>
                <a:gd name="T19" fmla="*/ 62 h 74"/>
                <a:gd name="T20" fmla="*/ 10 w 42"/>
                <a:gd name="T21" fmla="*/ 70 h 74"/>
                <a:gd name="T22" fmla="*/ 14 w 42"/>
                <a:gd name="T23" fmla="*/ 72 h 74"/>
                <a:gd name="T24" fmla="*/ 18 w 42"/>
                <a:gd name="T25" fmla="*/ 74 h 74"/>
                <a:gd name="T26" fmla="*/ 18 w 42"/>
                <a:gd name="T27" fmla="*/ 74 h 74"/>
                <a:gd name="T28" fmla="*/ 22 w 42"/>
                <a:gd name="T29" fmla="*/ 74 h 74"/>
                <a:gd name="T30" fmla="*/ 26 w 42"/>
                <a:gd name="T31" fmla="*/ 72 h 74"/>
                <a:gd name="T32" fmla="*/ 34 w 42"/>
                <a:gd name="T33" fmla="*/ 64 h 74"/>
                <a:gd name="T34" fmla="*/ 40 w 42"/>
                <a:gd name="T35" fmla="*/ 54 h 74"/>
                <a:gd name="T36" fmla="*/ 42 w 42"/>
                <a:gd name="T37" fmla="*/ 40 h 74"/>
                <a:gd name="T38" fmla="*/ 42 w 42"/>
                <a:gd name="T39" fmla="*/ 40 h 74"/>
                <a:gd name="T40" fmla="*/ 42 w 42"/>
                <a:gd name="T41" fmla="*/ 26 h 74"/>
                <a:gd name="T42" fmla="*/ 40 w 42"/>
                <a:gd name="T43" fmla="*/ 14 h 74"/>
                <a:gd name="T44" fmla="*/ 34 w 42"/>
                <a:gd name="T45" fmla="*/ 4 h 74"/>
                <a:gd name="T46" fmla="*/ 30 w 42"/>
                <a:gd name="T47" fmla="*/ 2 h 74"/>
                <a:gd name="T48" fmla="*/ 26 w 42"/>
                <a:gd name="T49" fmla="*/ 0 h 74"/>
                <a:gd name="T50" fmla="*/ 26 w 42"/>
                <a:gd name="T5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74">
                  <a:moveTo>
                    <a:pt x="26" y="0"/>
                  </a:moveTo>
                  <a:lnTo>
                    <a:pt x="26" y="0"/>
                  </a:lnTo>
                  <a:lnTo>
                    <a:pt x="20" y="2"/>
                  </a:lnTo>
                  <a:lnTo>
                    <a:pt x="16" y="2"/>
                  </a:lnTo>
                  <a:lnTo>
                    <a:pt x="8" y="10"/>
                  </a:lnTo>
                  <a:lnTo>
                    <a:pt x="4" y="2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50"/>
                  </a:lnTo>
                  <a:lnTo>
                    <a:pt x="4" y="62"/>
                  </a:lnTo>
                  <a:lnTo>
                    <a:pt x="10" y="70"/>
                  </a:lnTo>
                  <a:lnTo>
                    <a:pt x="14" y="72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22" y="74"/>
                  </a:lnTo>
                  <a:lnTo>
                    <a:pt x="26" y="72"/>
                  </a:lnTo>
                  <a:lnTo>
                    <a:pt x="34" y="64"/>
                  </a:lnTo>
                  <a:lnTo>
                    <a:pt x="40" y="54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42" y="26"/>
                  </a:lnTo>
                  <a:lnTo>
                    <a:pt x="40" y="14"/>
                  </a:lnTo>
                  <a:lnTo>
                    <a:pt x="34" y="4"/>
                  </a:lnTo>
                  <a:lnTo>
                    <a:pt x="30" y="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85" name="Freeform 34"/>
            <p:cNvSpPr>
              <a:spLocks/>
            </p:cNvSpPr>
            <p:nvPr/>
          </p:nvSpPr>
          <p:spPr bwMode="auto">
            <a:xfrm>
              <a:off x="8041246" y="2907860"/>
              <a:ext cx="70446" cy="140892"/>
            </a:xfrm>
            <a:custGeom>
              <a:avLst/>
              <a:gdLst>
                <a:gd name="T0" fmla="*/ 30 w 30"/>
                <a:gd name="T1" fmla="*/ 32 h 60"/>
                <a:gd name="T2" fmla="*/ 30 w 30"/>
                <a:gd name="T3" fmla="*/ 32 h 60"/>
                <a:gd name="T4" fmla="*/ 26 w 30"/>
                <a:gd name="T5" fmla="*/ 44 h 60"/>
                <a:gd name="T6" fmla="*/ 22 w 30"/>
                <a:gd name="T7" fmla="*/ 52 h 60"/>
                <a:gd name="T8" fmla="*/ 18 w 30"/>
                <a:gd name="T9" fmla="*/ 58 h 60"/>
                <a:gd name="T10" fmla="*/ 12 w 30"/>
                <a:gd name="T11" fmla="*/ 60 h 60"/>
                <a:gd name="T12" fmla="*/ 12 w 30"/>
                <a:gd name="T13" fmla="*/ 60 h 60"/>
                <a:gd name="T14" fmla="*/ 6 w 30"/>
                <a:gd name="T15" fmla="*/ 58 h 60"/>
                <a:gd name="T16" fmla="*/ 2 w 30"/>
                <a:gd name="T17" fmla="*/ 50 h 60"/>
                <a:gd name="T18" fmla="*/ 0 w 30"/>
                <a:gd name="T19" fmla="*/ 40 h 60"/>
                <a:gd name="T20" fmla="*/ 0 w 30"/>
                <a:gd name="T21" fmla="*/ 28 h 60"/>
                <a:gd name="T22" fmla="*/ 0 w 30"/>
                <a:gd name="T23" fmla="*/ 28 h 60"/>
                <a:gd name="T24" fmla="*/ 2 w 30"/>
                <a:gd name="T25" fmla="*/ 16 h 60"/>
                <a:gd name="T26" fmla="*/ 6 w 30"/>
                <a:gd name="T27" fmla="*/ 8 h 60"/>
                <a:gd name="T28" fmla="*/ 12 w 30"/>
                <a:gd name="T29" fmla="*/ 2 h 60"/>
                <a:gd name="T30" fmla="*/ 18 w 30"/>
                <a:gd name="T31" fmla="*/ 0 h 60"/>
                <a:gd name="T32" fmla="*/ 18 w 30"/>
                <a:gd name="T33" fmla="*/ 0 h 60"/>
                <a:gd name="T34" fmla="*/ 24 w 30"/>
                <a:gd name="T35" fmla="*/ 2 h 60"/>
                <a:gd name="T36" fmla="*/ 28 w 30"/>
                <a:gd name="T37" fmla="*/ 10 h 60"/>
                <a:gd name="T38" fmla="*/ 30 w 30"/>
                <a:gd name="T39" fmla="*/ 20 h 60"/>
                <a:gd name="T40" fmla="*/ 30 w 30"/>
                <a:gd name="T41" fmla="*/ 3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" h="60">
                  <a:moveTo>
                    <a:pt x="30" y="32"/>
                  </a:moveTo>
                  <a:lnTo>
                    <a:pt x="30" y="32"/>
                  </a:lnTo>
                  <a:lnTo>
                    <a:pt x="26" y="44"/>
                  </a:lnTo>
                  <a:lnTo>
                    <a:pt x="22" y="52"/>
                  </a:lnTo>
                  <a:lnTo>
                    <a:pt x="18" y="58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6" y="58"/>
                  </a:lnTo>
                  <a:lnTo>
                    <a:pt x="2" y="50"/>
                  </a:lnTo>
                  <a:lnTo>
                    <a:pt x="0" y="4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2"/>
                  </a:lnTo>
                  <a:lnTo>
                    <a:pt x="28" y="10"/>
                  </a:lnTo>
                  <a:lnTo>
                    <a:pt x="30" y="20"/>
                  </a:lnTo>
                  <a:lnTo>
                    <a:pt x="30" y="3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86" name="Freeform 38"/>
            <p:cNvSpPr>
              <a:spLocks/>
            </p:cNvSpPr>
            <p:nvPr/>
          </p:nvSpPr>
          <p:spPr bwMode="auto">
            <a:xfrm>
              <a:off x="8398171" y="2940735"/>
              <a:ext cx="70446" cy="140892"/>
            </a:xfrm>
            <a:custGeom>
              <a:avLst/>
              <a:gdLst>
                <a:gd name="T0" fmla="*/ 28 w 30"/>
                <a:gd name="T1" fmla="*/ 32 h 60"/>
                <a:gd name="T2" fmla="*/ 28 w 30"/>
                <a:gd name="T3" fmla="*/ 32 h 60"/>
                <a:gd name="T4" fmla="*/ 26 w 30"/>
                <a:gd name="T5" fmla="*/ 44 h 60"/>
                <a:gd name="T6" fmla="*/ 22 w 30"/>
                <a:gd name="T7" fmla="*/ 52 h 60"/>
                <a:gd name="T8" fmla="*/ 18 w 30"/>
                <a:gd name="T9" fmla="*/ 58 h 60"/>
                <a:gd name="T10" fmla="*/ 12 w 30"/>
                <a:gd name="T11" fmla="*/ 60 h 60"/>
                <a:gd name="T12" fmla="*/ 12 w 30"/>
                <a:gd name="T13" fmla="*/ 60 h 60"/>
                <a:gd name="T14" fmla="*/ 6 w 30"/>
                <a:gd name="T15" fmla="*/ 58 h 60"/>
                <a:gd name="T16" fmla="*/ 2 w 30"/>
                <a:gd name="T17" fmla="*/ 50 h 60"/>
                <a:gd name="T18" fmla="*/ 0 w 30"/>
                <a:gd name="T19" fmla="*/ 40 h 60"/>
                <a:gd name="T20" fmla="*/ 0 w 30"/>
                <a:gd name="T21" fmla="*/ 28 h 60"/>
                <a:gd name="T22" fmla="*/ 0 w 30"/>
                <a:gd name="T23" fmla="*/ 28 h 60"/>
                <a:gd name="T24" fmla="*/ 2 w 30"/>
                <a:gd name="T25" fmla="*/ 16 h 60"/>
                <a:gd name="T26" fmla="*/ 6 w 30"/>
                <a:gd name="T27" fmla="*/ 8 h 60"/>
                <a:gd name="T28" fmla="*/ 12 w 30"/>
                <a:gd name="T29" fmla="*/ 2 h 60"/>
                <a:gd name="T30" fmla="*/ 18 w 30"/>
                <a:gd name="T31" fmla="*/ 0 h 60"/>
                <a:gd name="T32" fmla="*/ 18 w 30"/>
                <a:gd name="T33" fmla="*/ 0 h 60"/>
                <a:gd name="T34" fmla="*/ 24 w 30"/>
                <a:gd name="T35" fmla="*/ 2 h 60"/>
                <a:gd name="T36" fmla="*/ 28 w 30"/>
                <a:gd name="T37" fmla="*/ 10 h 60"/>
                <a:gd name="T38" fmla="*/ 30 w 30"/>
                <a:gd name="T39" fmla="*/ 20 h 60"/>
                <a:gd name="T40" fmla="*/ 28 w 30"/>
                <a:gd name="T41" fmla="*/ 3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" h="60">
                  <a:moveTo>
                    <a:pt x="28" y="32"/>
                  </a:moveTo>
                  <a:lnTo>
                    <a:pt x="28" y="32"/>
                  </a:lnTo>
                  <a:lnTo>
                    <a:pt x="26" y="44"/>
                  </a:lnTo>
                  <a:lnTo>
                    <a:pt x="22" y="52"/>
                  </a:lnTo>
                  <a:lnTo>
                    <a:pt x="18" y="58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6" y="58"/>
                  </a:lnTo>
                  <a:lnTo>
                    <a:pt x="2" y="50"/>
                  </a:lnTo>
                  <a:lnTo>
                    <a:pt x="0" y="4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2"/>
                  </a:lnTo>
                  <a:lnTo>
                    <a:pt x="28" y="10"/>
                  </a:lnTo>
                  <a:lnTo>
                    <a:pt x="30" y="20"/>
                  </a:lnTo>
                  <a:lnTo>
                    <a:pt x="28" y="3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87" name="Freeform 124"/>
            <p:cNvSpPr>
              <a:spLocks/>
            </p:cNvSpPr>
            <p:nvPr/>
          </p:nvSpPr>
          <p:spPr bwMode="auto">
            <a:xfrm>
              <a:off x="8108201" y="3574139"/>
              <a:ext cx="247241" cy="292511"/>
            </a:xfrm>
            <a:custGeom>
              <a:avLst/>
              <a:gdLst>
                <a:gd name="T0" fmla="*/ 130 w 142"/>
                <a:gd name="T1" fmla="*/ 98 h 168"/>
                <a:gd name="T2" fmla="*/ 16 w 142"/>
                <a:gd name="T3" fmla="*/ 0 h 168"/>
                <a:gd name="T4" fmla="*/ 0 w 142"/>
                <a:gd name="T5" fmla="*/ 64 h 168"/>
                <a:gd name="T6" fmla="*/ 142 w 142"/>
                <a:gd name="T7" fmla="*/ 168 h 168"/>
                <a:gd name="T8" fmla="*/ 130 w 142"/>
                <a:gd name="T9" fmla="*/ 9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68">
                  <a:moveTo>
                    <a:pt x="130" y="98"/>
                  </a:moveTo>
                  <a:lnTo>
                    <a:pt x="16" y="0"/>
                  </a:lnTo>
                  <a:lnTo>
                    <a:pt x="0" y="64"/>
                  </a:lnTo>
                  <a:lnTo>
                    <a:pt x="142" y="168"/>
                  </a:lnTo>
                  <a:lnTo>
                    <a:pt x="130" y="98"/>
                  </a:lnTo>
                  <a:close/>
                </a:path>
              </a:pathLst>
            </a:custGeom>
            <a:solidFill>
              <a:srgbClr val="51A1D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88" name="Freeform 106"/>
            <p:cNvSpPr>
              <a:spLocks/>
            </p:cNvSpPr>
            <p:nvPr/>
          </p:nvSpPr>
          <p:spPr bwMode="auto">
            <a:xfrm>
              <a:off x="8078603" y="3675277"/>
              <a:ext cx="219383" cy="59199"/>
            </a:xfrm>
            <a:custGeom>
              <a:avLst/>
              <a:gdLst>
                <a:gd name="T0" fmla="*/ 126 w 126"/>
                <a:gd name="T1" fmla="*/ 20 h 34"/>
                <a:gd name="T2" fmla="*/ 126 w 126"/>
                <a:gd name="T3" fmla="*/ 20 h 34"/>
                <a:gd name="T4" fmla="*/ 126 w 126"/>
                <a:gd name="T5" fmla="*/ 26 h 34"/>
                <a:gd name="T6" fmla="*/ 122 w 126"/>
                <a:gd name="T7" fmla="*/ 30 h 34"/>
                <a:gd name="T8" fmla="*/ 118 w 126"/>
                <a:gd name="T9" fmla="*/ 34 h 34"/>
                <a:gd name="T10" fmla="*/ 112 w 126"/>
                <a:gd name="T11" fmla="*/ 34 h 34"/>
                <a:gd name="T12" fmla="*/ 12 w 126"/>
                <a:gd name="T13" fmla="*/ 30 h 34"/>
                <a:gd name="T14" fmla="*/ 12 w 126"/>
                <a:gd name="T15" fmla="*/ 30 h 34"/>
                <a:gd name="T16" fmla="*/ 8 w 126"/>
                <a:gd name="T17" fmla="*/ 28 h 34"/>
                <a:gd name="T18" fmla="*/ 4 w 126"/>
                <a:gd name="T19" fmla="*/ 24 h 34"/>
                <a:gd name="T20" fmla="*/ 0 w 126"/>
                <a:gd name="T21" fmla="*/ 20 h 34"/>
                <a:gd name="T22" fmla="*/ 0 w 126"/>
                <a:gd name="T23" fmla="*/ 14 h 34"/>
                <a:gd name="T24" fmla="*/ 0 w 126"/>
                <a:gd name="T25" fmla="*/ 14 h 34"/>
                <a:gd name="T26" fmla="*/ 2 w 126"/>
                <a:gd name="T27" fmla="*/ 8 h 34"/>
                <a:gd name="T28" fmla="*/ 4 w 126"/>
                <a:gd name="T29" fmla="*/ 4 h 34"/>
                <a:gd name="T30" fmla="*/ 8 w 126"/>
                <a:gd name="T31" fmla="*/ 0 h 34"/>
                <a:gd name="T32" fmla="*/ 14 w 126"/>
                <a:gd name="T33" fmla="*/ 0 h 34"/>
                <a:gd name="T34" fmla="*/ 114 w 126"/>
                <a:gd name="T35" fmla="*/ 4 h 34"/>
                <a:gd name="T36" fmla="*/ 114 w 126"/>
                <a:gd name="T37" fmla="*/ 4 h 34"/>
                <a:gd name="T38" fmla="*/ 120 w 126"/>
                <a:gd name="T39" fmla="*/ 6 h 34"/>
                <a:gd name="T40" fmla="*/ 124 w 126"/>
                <a:gd name="T41" fmla="*/ 10 h 34"/>
                <a:gd name="T42" fmla="*/ 126 w 126"/>
                <a:gd name="T43" fmla="*/ 14 h 34"/>
                <a:gd name="T44" fmla="*/ 126 w 126"/>
                <a:gd name="T45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6" h="34">
                  <a:moveTo>
                    <a:pt x="126" y="20"/>
                  </a:moveTo>
                  <a:lnTo>
                    <a:pt x="126" y="20"/>
                  </a:lnTo>
                  <a:lnTo>
                    <a:pt x="126" y="26"/>
                  </a:lnTo>
                  <a:lnTo>
                    <a:pt x="122" y="30"/>
                  </a:lnTo>
                  <a:lnTo>
                    <a:pt x="118" y="34"/>
                  </a:lnTo>
                  <a:lnTo>
                    <a:pt x="112" y="34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8" y="28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120" y="6"/>
                  </a:lnTo>
                  <a:lnTo>
                    <a:pt x="124" y="10"/>
                  </a:lnTo>
                  <a:lnTo>
                    <a:pt x="126" y="14"/>
                  </a:lnTo>
                  <a:lnTo>
                    <a:pt x="126" y="20"/>
                  </a:lnTo>
                  <a:close/>
                </a:path>
              </a:pathLst>
            </a:custGeom>
            <a:solidFill>
              <a:srgbClr val="FAA8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89" name="Freeform 108"/>
            <p:cNvSpPr>
              <a:spLocks/>
            </p:cNvSpPr>
            <p:nvPr/>
          </p:nvSpPr>
          <p:spPr bwMode="auto">
            <a:xfrm>
              <a:off x="8109943" y="3685724"/>
              <a:ext cx="66163" cy="34823"/>
            </a:xfrm>
            <a:custGeom>
              <a:avLst/>
              <a:gdLst>
                <a:gd name="T0" fmla="*/ 38 w 38"/>
                <a:gd name="T1" fmla="*/ 12 h 20"/>
                <a:gd name="T2" fmla="*/ 38 w 38"/>
                <a:gd name="T3" fmla="*/ 12 h 20"/>
                <a:gd name="T4" fmla="*/ 36 w 38"/>
                <a:gd name="T5" fmla="*/ 18 h 20"/>
                <a:gd name="T6" fmla="*/ 34 w 38"/>
                <a:gd name="T7" fmla="*/ 20 h 20"/>
                <a:gd name="T8" fmla="*/ 2 w 38"/>
                <a:gd name="T9" fmla="*/ 18 h 20"/>
                <a:gd name="T10" fmla="*/ 2 w 38"/>
                <a:gd name="T11" fmla="*/ 18 h 20"/>
                <a:gd name="T12" fmla="*/ 0 w 38"/>
                <a:gd name="T13" fmla="*/ 16 h 20"/>
                <a:gd name="T14" fmla="*/ 0 w 38"/>
                <a:gd name="T15" fmla="*/ 10 h 20"/>
                <a:gd name="T16" fmla="*/ 0 w 38"/>
                <a:gd name="T17" fmla="*/ 10 h 20"/>
                <a:gd name="T18" fmla="*/ 0 w 38"/>
                <a:gd name="T19" fmla="*/ 2 h 20"/>
                <a:gd name="T20" fmla="*/ 4 w 38"/>
                <a:gd name="T21" fmla="*/ 0 h 20"/>
                <a:gd name="T22" fmla="*/ 34 w 38"/>
                <a:gd name="T23" fmla="*/ 2 h 20"/>
                <a:gd name="T24" fmla="*/ 34 w 38"/>
                <a:gd name="T25" fmla="*/ 2 h 20"/>
                <a:gd name="T26" fmla="*/ 38 w 38"/>
                <a:gd name="T27" fmla="*/ 4 h 20"/>
                <a:gd name="T28" fmla="*/ 38 w 38"/>
                <a:gd name="T2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20">
                  <a:moveTo>
                    <a:pt x="38" y="12"/>
                  </a:moveTo>
                  <a:lnTo>
                    <a:pt x="38" y="12"/>
                  </a:lnTo>
                  <a:lnTo>
                    <a:pt x="36" y="18"/>
                  </a:lnTo>
                  <a:lnTo>
                    <a:pt x="34" y="20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4" y="0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8" y="4"/>
                  </a:lnTo>
                  <a:lnTo>
                    <a:pt x="3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grpSp>
          <p:nvGrpSpPr>
            <p:cNvPr id="90" name="Group 89"/>
            <p:cNvGrpSpPr/>
            <p:nvPr/>
          </p:nvGrpSpPr>
          <p:grpSpPr>
            <a:xfrm flipH="1">
              <a:off x="8485198" y="2799316"/>
              <a:ext cx="1085097" cy="1652875"/>
              <a:chOff x="9536247" y="1025439"/>
              <a:chExt cx="1133127" cy="1726037"/>
            </a:xfrm>
          </p:grpSpPr>
          <p:sp>
            <p:nvSpPr>
              <p:cNvPr id="91" name="Oval 90"/>
              <p:cNvSpPr/>
              <p:nvPr/>
            </p:nvSpPr>
            <p:spPr>
              <a:xfrm>
                <a:off x="9536247" y="1618349"/>
                <a:ext cx="1133127" cy="1133127"/>
              </a:xfrm>
              <a:prstGeom prst="ellipse">
                <a:avLst/>
              </a:prstGeom>
              <a:solidFill>
                <a:srgbClr val="E932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grpSp>
            <p:nvGrpSpPr>
              <p:cNvPr id="92" name="Group 91"/>
              <p:cNvGrpSpPr/>
              <p:nvPr/>
            </p:nvGrpSpPr>
            <p:grpSpPr>
              <a:xfrm rot="21023609" flipH="1">
                <a:off x="9547689" y="1025439"/>
                <a:ext cx="988535" cy="1704371"/>
                <a:chOff x="3067050" y="2759075"/>
                <a:chExt cx="736600" cy="1270000"/>
              </a:xfrm>
            </p:grpSpPr>
            <p:sp>
              <p:nvSpPr>
                <p:cNvPr id="93" name="Freeform 92"/>
                <p:cNvSpPr>
                  <a:spLocks/>
                </p:cNvSpPr>
                <p:nvPr/>
              </p:nvSpPr>
              <p:spPr bwMode="auto">
                <a:xfrm>
                  <a:off x="3067050" y="2759075"/>
                  <a:ext cx="574675" cy="1260475"/>
                </a:xfrm>
                <a:custGeom>
                  <a:avLst/>
                  <a:gdLst>
                    <a:gd name="T0" fmla="*/ 282 w 362"/>
                    <a:gd name="T1" fmla="*/ 0 h 794"/>
                    <a:gd name="T2" fmla="*/ 258 w 362"/>
                    <a:gd name="T3" fmla="*/ 0 h 794"/>
                    <a:gd name="T4" fmla="*/ 240 w 362"/>
                    <a:gd name="T5" fmla="*/ 10 h 794"/>
                    <a:gd name="T6" fmla="*/ 222 w 362"/>
                    <a:gd name="T7" fmla="*/ 24 h 794"/>
                    <a:gd name="T8" fmla="*/ 196 w 362"/>
                    <a:gd name="T9" fmla="*/ 66 h 794"/>
                    <a:gd name="T10" fmla="*/ 174 w 362"/>
                    <a:gd name="T11" fmla="*/ 132 h 794"/>
                    <a:gd name="T12" fmla="*/ 170 w 362"/>
                    <a:gd name="T13" fmla="*/ 140 h 794"/>
                    <a:gd name="T14" fmla="*/ 156 w 362"/>
                    <a:gd name="T15" fmla="*/ 166 h 794"/>
                    <a:gd name="T16" fmla="*/ 126 w 362"/>
                    <a:gd name="T17" fmla="*/ 196 h 794"/>
                    <a:gd name="T18" fmla="*/ 92 w 362"/>
                    <a:gd name="T19" fmla="*/ 232 h 794"/>
                    <a:gd name="T20" fmla="*/ 72 w 362"/>
                    <a:gd name="T21" fmla="*/ 268 h 794"/>
                    <a:gd name="T22" fmla="*/ 66 w 362"/>
                    <a:gd name="T23" fmla="*/ 284 h 794"/>
                    <a:gd name="T24" fmla="*/ 28 w 362"/>
                    <a:gd name="T25" fmla="*/ 386 h 794"/>
                    <a:gd name="T26" fmla="*/ 8 w 362"/>
                    <a:gd name="T27" fmla="*/ 458 h 794"/>
                    <a:gd name="T28" fmla="*/ 0 w 362"/>
                    <a:gd name="T29" fmla="*/ 510 h 794"/>
                    <a:gd name="T30" fmla="*/ 2 w 362"/>
                    <a:gd name="T31" fmla="*/ 540 h 794"/>
                    <a:gd name="T32" fmla="*/ 4 w 362"/>
                    <a:gd name="T33" fmla="*/ 554 h 794"/>
                    <a:gd name="T34" fmla="*/ 8 w 362"/>
                    <a:gd name="T35" fmla="*/ 582 h 794"/>
                    <a:gd name="T36" fmla="*/ 14 w 362"/>
                    <a:gd name="T37" fmla="*/ 646 h 794"/>
                    <a:gd name="T38" fmla="*/ 20 w 362"/>
                    <a:gd name="T39" fmla="*/ 680 h 794"/>
                    <a:gd name="T40" fmla="*/ 36 w 362"/>
                    <a:gd name="T41" fmla="*/ 712 h 794"/>
                    <a:gd name="T42" fmla="*/ 60 w 362"/>
                    <a:gd name="T43" fmla="*/ 740 h 794"/>
                    <a:gd name="T44" fmla="*/ 102 w 362"/>
                    <a:gd name="T45" fmla="*/ 766 h 794"/>
                    <a:gd name="T46" fmla="*/ 160 w 362"/>
                    <a:gd name="T47" fmla="*/ 788 h 794"/>
                    <a:gd name="T48" fmla="*/ 176 w 362"/>
                    <a:gd name="T49" fmla="*/ 792 h 794"/>
                    <a:gd name="T50" fmla="*/ 206 w 362"/>
                    <a:gd name="T51" fmla="*/ 794 h 794"/>
                    <a:gd name="T52" fmla="*/ 234 w 362"/>
                    <a:gd name="T53" fmla="*/ 792 h 794"/>
                    <a:gd name="T54" fmla="*/ 256 w 362"/>
                    <a:gd name="T55" fmla="*/ 782 h 794"/>
                    <a:gd name="T56" fmla="*/ 276 w 362"/>
                    <a:gd name="T57" fmla="*/ 770 h 794"/>
                    <a:gd name="T58" fmla="*/ 302 w 362"/>
                    <a:gd name="T59" fmla="*/ 742 h 794"/>
                    <a:gd name="T60" fmla="*/ 326 w 362"/>
                    <a:gd name="T61" fmla="*/ 698 h 794"/>
                    <a:gd name="T62" fmla="*/ 342 w 362"/>
                    <a:gd name="T63" fmla="*/ 646 h 794"/>
                    <a:gd name="T64" fmla="*/ 352 w 362"/>
                    <a:gd name="T65" fmla="*/ 592 h 794"/>
                    <a:gd name="T66" fmla="*/ 362 w 362"/>
                    <a:gd name="T67" fmla="*/ 504 h 794"/>
                    <a:gd name="T68" fmla="*/ 362 w 362"/>
                    <a:gd name="T69" fmla="*/ 486 h 794"/>
                    <a:gd name="T70" fmla="*/ 360 w 362"/>
                    <a:gd name="T71" fmla="*/ 454 h 794"/>
                    <a:gd name="T72" fmla="*/ 350 w 362"/>
                    <a:gd name="T73" fmla="*/ 410 h 794"/>
                    <a:gd name="T74" fmla="*/ 320 w 362"/>
                    <a:gd name="T75" fmla="*/ 360 h 794"/>
                    <a:gd name="T76" fmla="*/ 280 w 362"/>
                    <a:gd name="T77" fmla="*/ 324 h 794"/>
                    <a:gd name="T78" fmla="*/ 258 w 362"/>
                    <a:gd name="T79" fmla="*/ 312 h 794"/>
                    <a:gd name="T80" fmla="*/ 246 w 362"/>
                    <a:gd name="T81" fmla="*/ 306 h 794"/>
                    <a:gd name="T82" fmla="*/ 230 w 362"/>
                    <a:gd name="T83" fmla="*/ 294 h 794"/>
                    <a:gd name="T84" fmla="*/ 222 w 362"/>
                    <a:gd name="T85" fmla="*/ 280 h 794"/>
                    <a:gd name="T86" fmla="*/ 222 w 362"/>
                    <a:gd name="T87" fmla="*/ 264 h 794"/>
                    <a:gd name="T88" fmla="*/ 228 w 362"/>
                    <a:gd name="T89" fmla="*/ 240 h 794"/>
                    <a:gd name="T90" fmla="*/ 254 w 362"/>
                    <a:gd name="T91" fmla="*/ 210 h 794"/>
                    <a:gd name="T92" fmla="*/ 270 w 362"/>
                    <a:gd name="T93" fmla="*/ 198 h 794"/>
                    <a:gd name="T94" fmla="*/ 288 w 362"/>
                    <a:gd name="T95" fmla="*/ 182 h 794"/>
                    <a:gd name="T96" fmla="*/ 304 w 362"/>
                    <a:gd name="T97" fmla="*/ 158 h 794"/>
                    <a:gd name="T98" fmla="*/ 320 w 362"/>
                    <a:gd name="T99" fmla="*/ 130 h 794"/>
                    <a:gd name="T100" fmla="*/ 330 w 362"/>
                    <a:gd name="T101" fmla="*/ 100 h 794"/>
                    <a:gd name="T102" fmla="*/ 334 w 362"/>
                    <a:gd name="T103" fmla="*/ 68 h 794"/>
                    <a:gd name="T104" fmla="*/ 328 w 362"/>
                    <a:gd name="T105" fmla="*/ 40 h 794"/>
                    <a:gd name="T106" fmla="*/ 312 w 362"/>
                    <a:gd name="T107" fmla="*/ 16 h 794"/>
                    <a:gd name="T108" fmla="*/ 282 w 362"/>
                    <a:gd name="T109" fmla="*/ 0 h 7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62" h="794">
                      <a:moveTo>
                        <a:pt x="282" y="0"/>
                      </a:moveTo>
                      <a:lnTo>
                        <a:pt x="282" y="0"/>
                      </a:lnTo>
                      <a:lnTo>
                        <a:pt x="270" y="0"/>
                      </a:lnTo>
                      <a:lnTo>
                        <a:pt x="258" y="0"/>
                      </a:lnTo>
                      <a:lnTo>
                        <a:pt x="248" y="4"/>
                      </a:lnTo>
                      <a:lnTo>
                        <a:pt x="240" y="10"/>
                      </a:lnTo>
                      <a:lnTo>
                        <a:pt x="230" y="16"/>
                      </a:lnTo>
                      <a:lnTo>
                        <a:pt x="222" y="24"/>
                      </a:lnTo>
                      <a:lnTo>
                        <a:pt x="208" y="44"/>
                      </a:lnTo>
                      <a:lnTo>
                        <a:pt x="196" y="66"/>
                      </a:lnTo>
                      <a:lnTo>
                        <a:pt x="188" y="88"/>
                      </a:lnTo>
                      <a:lnTo>
                        <a:pt x="174" y="132"/>
                      </a:lnTo>
                      <a:lnTo>
                        <a:pt x="174" y="132"/>
                      </a:lnTo>
                      <a:lnTo>
                        <a:pt x="170" y="140"/>
                      </a:lnTo>
                      <a:lnTo>
                        <a:pt x="166" y="150"/>
                      </a:lnTo>
                      <a:lnTo>
                        <a:pt x="156" y="166"/>
                      </a:lnTo>
                      <a:lnTo>
                        <a:pt x="142" y="180"/>
                      </a:lnTo>
                      <a:lnTo>
                        <a:pt x="126" y="196"/>
                      </a:lnTo>
                      <a:lnTo>
                        <a:pt x="108" y="214"/>
                      </a:lnTo>
                      <a:lnTo>
                        <a:pt x="92" y="232"/>
                      </a:lnTo>
                      <a:lnTo>
                        <a:pt x="78" y="256"/>
                      </a:lnTo>
                      <a:lnTo>
                        <a:pt x="72" y="268"/>
                      </a:lnTo>
                      <a:lnTo>
                        <a:pt x="66" y="284"/>
                      </a:lnTo>
                      <a:lnTo>
                        <a:pt x="66" y="284"/>
                      </a:lnTo>
                      <a:lnTo>
                        <a:pt x="42" y="350"/>
                      </a:lnTo>
                      <a:lnTo>
                        <a:pt x="28" y="386"/>
                      </a:lnTo>
                      <a:lnTo>
                        <a:pt x="16" y="422"/>
                      </a:lnTo>
                      <a:lnTo>
                        <a:pt x="8" y="458"/>
                      </a:lnTo>
                      <a:lnTo>
                        <a:pt x="2" y="492"/>
                      </a:lnTo>
                      <a:lnTo>
                        <a:pt x="0" y="510"/>
                      </a:lnTo>
                      <a:lnTo>
                        <a:pt x="0" y="526"/>
                      </a:lnTo>
                      <a:lnTo>
                        <a:pt x="2" y="540"/>
                      </a:lnTo>
                      <a:lnTo>
                        <a:pt x="4" y="554"/>
                      </a:lnTo>
                      <a:lnTo>
                        <a:pt x="4" y="554"/>
                      </a:lnTo>
                      <a:lnTo>
                        <a:pt x="8" y="568"/>
                      </a:lnTo>
                      <a:lnTo>
                        <a:pt x="8" y="582"/>
                      </a:lnTo>
                      <a:lnTo>
                        <a:pt x="10" y="614"/>
                      </a:lnTo>
                      <a:lnTo>
                        <a:pt x="14" y="646"/>
                      </a:lnTo>
                      <a:lnTo>
                        <a:pt x="16" y="664"/>
                      </a:lnTo>
                      <a:lnTo>
                        <a:pt x="20" y="680"/>
                      </a:lnTo>
                      <a:lnTo>
                        <a:pt x="26" y="696"/>
                      </a:lnTo>
                      <a:lnTo>
                        <a:pt x="36" y="712"/>
                      </a:lnTo>
                      <a:lnTo>
                        <a:pt x="46" y="726"/>
                      </a:lnTo>
                      <a:lnTo>
                        <a:pt x="60" y="740"/>
                      </a:lnTo>
                      <a:lnTo>
                        <a:pt x="78" y="754"/>
                      </a:lnTo>
                      <a:lnTo>
                        <a:pt x="102" y="766"/>
                      </a:lnTo>
                      <a:lnTo>
                        <a:pt x="128" y="778"/>
                      </a:lnTo>
                      <a:lnTo>
                        <a:pt x="160" y="788"/>
                      </a:lnTo>
                      <a:lnTo>
                        <a:pt x="160" y="788"/>
                      </a:lnTo>
                      <a:lnTo>
                        <a:pt x="176" y="792"/>
                      </a:lnTo>
                      <a:lnTo>
                        <a:pt x="192" y="794"/>
                      </a:lnTo>
                      <a:lnTo>
                        <a:pt x="206" y="794"/>
                      </a:lnTo>
                      <a:lnTo>
                        <a:pt x="220" y="794"/>
                      </a:lnTo>
                      <a:lnTo>
                        <a:pt x="234" y="792"/>
                      </a:lnTo>
                      <a:lnTo>
                        <a:pt x="246" y="788"/>
                      </a:lnTo>
                      <a:lnTo>
                        <a:pt x="256" y="782"/>
                      </a:lnTo>
                      <a:lnTo>
                        <a:pt x="266" y="776"/>
                      </a:lnTo>
                      <a:lnTo>
                        <a:pt x="276" y="770"/>
                      </a:lnTo>
                      <a:lnTo>
                        <a:pt x="286" y="762"/>
                      </a:lnTo>
                      <a:lnTo>
                        <a:pt x="302" y="742"/>
                      </a:lnTo>
                      <a:lnTo>
                        <a:pt x="314" y="722"/>
                      </a:lnTo>
                      <a:lnTo>
                        <a:pt x="326" y="698"/>
                      </a:lnTo>
                      <a:lnTo>
                        <a:pt x="334" y="672"/>
                      </a:lnTo>
                      <a:lnTo>
                        <a:pt x="342" y="646"/>
                      </a:lnTo>
                      <a:lnTo>
                        <a:pt x="348" y="618"/>
                      </a:lnTo>
                      <a:lnTo>
                        <a:pt x="352" y="592"/>
                      </a:lnTo>
                      <a:lnTo>
                        <a:pt x="358" y="542"/>
                      </a:lnTo>
                      <a:lnTo>
                        <a:pt x="362" y="504"/>
                      </a:lnTo>
                      <a:lnTo>
                        <a:pt x="362" y="504"/>
                      </a:lnTo>
                      <a:lnTo>
                        <a:pt x="362" y="486"/>
                      </a:lnTo>
                      <a:lnTo>
                        <a:pt x="362" y="470"/>
                      </a:lnTo>
                      <a:lnTo>
                        <a:pt x="360" y="454"/>
                      </a:lnTo>
                      <a:lnTo>
                        <a:pt x="358" y="440"/>
                      </a:lnTo>
                      <a:lnTo>
                        <a:pt x="350" y="410"/>
                      </a:lnTo>
                      <a:lnTo>
                        <a:pt x="336" y="384"/>
                      </a:lnTo>
                      <a:lnTo>
                        <a:pt x="320" y="360"/>
                      </a:lnTo>
                      <a:lnTo>
                        <a:pt x="302" y="340"/>
                      </a:lnTo>
                      <a:lnTo>
                        <a:pt x="280" y="324"/>
                      </a:lnTo>
                      <a:lnTo>
                        <a:pt x="268" y="318"/>
                      </a:lnTo>
                      <a:lnTo>
                        <a:pt x="258" y="312"/>
                      </a:lnTo>
                      <a:lnTo>
                        <a:pt x="258" y="312"/>
                      </a:lnTo>
                      <a:lnTo>
                        <a:pt x="246" y="306"/>
                      </a:lnTo>
                      <a:lnTo>
                        <a:pt x="238" y="300"/>
                      </a:lnTo>
                      <a:lnTo>
                        <a:pt x="230" y="294"/>
                      </a:lnTo>
                      <a:lnTo>
                        <a:pt x="226" y="288"/>
                      </a:lnTo>
                      <a:lnTo>
                        <a:pt x="222" y="280"/>
                      </a:lnTo>
                      <a:lnTo>
                        <a:pt x="222" y="272"/>
                      </a:lnTo>
                      <a:lnTo>
                        <a:pt x="222" y="264"/>
                      </a:lnTo>
                      <a:lnTo>
                        <a:pt x="222" y="256"/>
                      </a:lnTo>
                      <a:lnTo>
                        <a:pt x="228" y="240"/>
                      </a:lnTo>
                      <a:lnTo>
                        <a:pt x="240" y="224"/>
                      </a:lnTo>
                      <a:lnTo>
                        <a:pt x="254" y="210"/>
                      </a:lnTo>
                      <a:lnTo>
                        <a:pt x="270" y="198"/>
                      </a:lnTo>
                      <a:lnTo>
                        <a:pt x="270" y="198"/>
                      </a:lnTo>
                      <a:lnTo>
                        <a:pt x="278" y="190"/>
                      </a:lnTo>
                      <a:lnTo>
                        <a:pt x="288" y="182"/>
                      </a:lnTo>
                      <a:lnTo>
                        <a:pt x="296" y="170"/>
                      </a:lnTo>
                      <a:lnTo>
                        <a:pt x="304" y="158"/>
                      </a:lnTo>
                      <a:lnTo>
                        <a:pt x="312" y="144"/>
                      </a:lnTo>
                      <a:lnTo>
                        <a:pt x="320" y="130"/>
                      </a:lnTo>
                      <a:lnTo>
                        <a:pt x="326" y="116"/>
                      </a:lnTo>
                      <a:lnTo>
                        <a:pt x="330" y="100"/>
                      </a:lnTo>
                      <a:lnTo>
                        <a:pt x="332" y="84"/>
                      </a:lnTo>
                      <a:lnTo>
                        <a:pt x="334" y="68"/>
                      </a:lnTo>
                      <a:lnTo>
                        <a:pt x="332" y="54"/>
                      </a:lnTo>
                      <a:lnTo>
                        <a:pt x="328" y="40"/>
                      </a:lnTo>
                      <a:lnTo>
                        <a:pt x="322" y="28"/>
                      </a:lnTo>
                      <a:lnTo>
                        <a:pt x="312" y="16"/>
                      </a:lnTo>
                      <a:lnTo>
                        <a:pt x="298" y="8"/>
                      </a:lnTo>
                      <a:lnTo>
                        <a:pt x="282" y="0"/>
                      </a:lnTo>
                      <a:lnTo>
                        <a:pt x="282" y="0"/>
                      </a:lnTo>
                      <a:close/>
                    </a:path>
                  </a:pathLst>
                </a:custGeom>
                <a:solidFill>
                  <a:srgbClr val="FAD9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  <p:sp>
              <p:nvSpPr>
                <p:cNvPr id="94" name="Freeform 93"/>
                <p:cNvSpPr>
                  <a:spLocks/>
                </p:cNvSpPr>
                <p:nvPr/>
              </p:nvSpPr>
              <p:spPr bwMode="auto">
                <a:xfrm>
                  <a:off x="3194050" y="3257550"/>
                  <a:ext cx="571500" cy="768350"/>
                </a:xfrm>
                <a:custGeom>
                  <a:avLst/>
                  <a:gdLst>
                    <a:gd name="T0" fmla="*/ 298 w 360"/>
                    <a:gd name="T1" fmla="*/ 394 h 484"/>
                    <a:gd name="T2" fmla="*/ 296 w 360"/>
                    <a:gd name="T3" fmla="*/ 416 h 484"/>
                    <a:gd name="T4" fmla="*/ 288 w 360"/>
                    <a:gd name="T5" fmla="*/ 444 h 484"/>
                    <a:gd name="T6" fmla="*/ 270 w 360"/>
                    <a:gd name="T7" fmla="*/ 468 h 484"/>
                    <a:gd name="T8" fmla="*/ 248 w 360"/>
                    <a:gd name="T9" fmla="*/ 482 h 484"/>
                    <a:gd name="T10" fmla="*/ 230 w 360"/>
                    <a:gd name="T11" fmla="*/ 484 h 484"/>
                    <a:gd name="T12" fmla="*/ 182 w 360"/>
                    <a:gd name="T13" fmla="*/ 478 h 484"/>
                    <a:gd name="T14" fmla="*/ 100 w 360"/>
                    <a:gd name="T15" fmla="*/ 458 h 484"/>
                    <a:gd name="T16" fmla="*/ 66 w 360"/>
                    <a:gd name="T17" fmla="*/ 444 h 484"/>
                    <a:gd name="T18" fmla="*/ 54 w 360"/>
                    <a:gd name="T19" fmla="*/ 436 h 484"/>
                    <a:gd name="T20" fmla="*/ 34 w 360"/>
                    <a:gd name="T21" fmla="*/ 420 h 484"/>
                    <a:gd name="T22" fmla="*/ 22 w 360"/>
                    <a:gd name="T23" fmla="*/ 400 h 484"/>
                    <a:gd name="T24" fmla="*/ 12 w 360"/>
                    <a:gd name="T25" fmla="*/ 366 h 484"/>
                    <a:gd name="T26" fmla="*/ 8 w 360"/>
                    <a:gd name="T27" fmla="*/ 312 h 484"/>
                    <a:gd name="T28" fmla="*/ 4 w 360"/>
                    <a:gd name="T29" fmla="*/ 252 h 484"/>
                    <a:gd name="T30" fmla="*/ 0 w 360"/>
                    <a:gd name="T31" fmla="*/ 214 h 484"/>
                    <a:gd name="T32" fmla="*/ 4 w 360"/>
                    <a:gd name="T33" fmla="*/ 160 h 484"/>
                    <a:gd name="T34" fmla="*/ 12 w 360"/>
                    <a:gd name="T35" fmla="*/ 128 h 484"/>
                    <a:gd name="T36" fmla="*/ 24 w 360"/>
                    <a:gd name="T37" fmla="*/ 98 h 484"/>
                    <a:gd name="T38" fmla="*/ 42 w 360"/>
                    <a:gd name="T39" fmla="*/ 70 h 484"/>
                    <a:gd name="T40" fmla="*/ 68 w 360"/>
                    <a:gd name="T41" fmla="*/ 48 h 484"/>
                    <a:gd name="T42" fmla="*/ 98 w 360"/>
                    <a:gd name="T43" fmla="*/ 30 h 484"/>
                    <a:gd name="T44" fmla="*/ 116 w 360"/>
                    <a:gd name="T45" fmla="*/ 22 h 484"/>
                    <a:gd name="T46" fmla="*/ 180 w 360"/>
                    <a:gd name="T47" fmla="*/ 4 h 484"/>
                    <a:gd name="T48" fmla="*/ 228 w 360"/>
                    <a:gd name="T49" fmla="*/ 0 h 484"/>
                    <a:gd name="T50" fmla="*/ 266 w 360"/>
                    <a:gd name="T51" fmla="*/ 8 h 484"/>
                    <a:gd name="T52" fmla="*/ 292 w 360"/>
                    <a:gd name="T53" fmla="*/ 20 h 484"/>
                    <a:gd name="T54" fmla="*/ 304 w 360"/>
                    <a:gd name="T55" fmla="*/ 28 h 484"/>
                    <a:gd name="T56" fmla="*/ 324 w 360"/>
                    <a:gd name="T57" fmla="*/ 44 h 484"/>
                    <a:gd name="T58" fmla="*/ 334 w 360"/>
                    <a:gd name="T59" fmla="*/ 64 h 484"/>
                    <a:gd name="T60" fmla="*/ 340 w 360"/>
                    <a:gd name="T61" fmla="*/ 84 h 484"/>
                    <a:gd name="T62" fmla="*/ 336 w 360"/>
                    <a:gd name="T63" fmla="*/ 122 h 484"/>
                    <a:gd name="T64" fmla="*/ 320 w 360"/>
                    <a:gd name="T65" fmla="*/ 156 h 484"/>
                    <a:gd name="T66" fmla="*/ 328 w 360"/>
                    <a:gd name="T67" fmla="*/ 166 h 484"/>
                    <a:gd name="T68" fmla="*/ 340 w 360"/>
                    <a:gd name="T69" fmla="*/ 194 h 484"/>
                    <a:gd name="T70" fmla="*/ 344 w 360"/>
                    <a:gd name="T71" fmla="*/ 226 h 484"/>
                    <a:gd name="T72" fmla="*/ 336 w 360"/>
                    <a:gd name="T73" fmla="*/ 258 h 484"/>
                    <a:gd name="T74" fmla="*/ 326 w 360"/>
                    <a:gd name="T75" fmla="*/ 270 h 484"/>
                    <a:gd name="T76" fmla="*/ 308 w 360"/>
                    <a:gd name="T77" fmla="*/ 282 h 484"/>
                    <a:gd name="T78" fmla="*/ 326 w 360"/>
                    <a:gd name="T79" fmla="*/ 288 h 484"/>
                    <a:gd name="T80" fmla="*/ 338 w 360"/>
                    <a:gd name="T81" fmla="*/ 296 h 484"/>
                    <a:gd name="T82" fmla="*/ 348 w 360"/>
                    <a:gd name="T83" fmla="*/ 306 h 484"/>
                    <a:gd name="T84" fmla="*/ 360 w 360"/>
                    <a:gd name="T85" fmla="*/ 332 h 484"/>
                    <a:gd name="T86" fmla="*/ 356 w 360"/>
                    <a:gd name="T87" fmla="*/ 362 h 484"/>
                    <a:gd name="T88" fmla="*/ 346 w 360"/>
                    <a:gd name="T89" fmla="*/ 380 h 484"/>
                    <a:gd name="T90" fmla="*/ 332 w 360"/>
                    <a:gd name="T91" fmla="*/ 388 h 484"/>
                    <a:gd name="T92" fmla="*/ 324 w 360"/>
                    <a:gd name="T93" fmla="*/ 392 h 484"/>
                    <a:gd name="T94" fmla="*/ 298 w 360"/>
                    <a:gd name="T95" fmla="*/ 394 h 4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60" h="484">
                      <a:moveTo>
                        <a:pt x="298" y="394"/>
                      </a:moveTo>
                      <a:lnTo>
                        <a:pt x="298" y="394"/>
                      </a:lnTo>
                      <a:lnTo>
                        <a:pt x="298" y="404"/>
                      </a:lnTo>
                      <a:lnTo>
                        <a:pt x="296" y="416"/>
                      </a:lnTo>
                      <a:lnTo>
                        <a:pt x="294" y="428"/>
                      </a:lnTo>
                      <a:lnTo>
                        <a:pt x="288" y="444"/>
                      </a:lnTo>
                      <a:lnTo>
                        <a:pt x="280" y="456"/>
                      </a:lnTo>
                      <a:lnTo>
                        <a:pt x="270" y="468"/>
                      </a:lnTo>
                      <a:lnTo>
                        <a:pt x="260" y="478"/>
                      </a:lnTo>
                      <a:lnTo>
                        <a:pt x="248" y="482"/>
                      </a:lnTo>
                      <a:lnTo>
                        <a:pt x="248" y="482"/>
                      </a:lnTo>
                      <a:lnTo>
                        <a:pt x="230" y="484"/>
                      </a:lnTo>
                      <a:lnTo>
                        <a:pt x="208" y="482"/>
                      </a:lnTo>
                      <a:lnTo>
                        <a:pt x="182" y="478"/>
                      </a:lnTo>
                      <a:lnTo>
                        <a:pt x="154" y="472"/>
                      </a:lnTo>
                      <a:lnTo>
                        <a:pt x="100" y="458"/>
                      </a:lnTo>
                      <a:lnTo>
                        <a:pt x="80" y="450"/>
                      </a:lnTo>
                      <a:lnTo>
                        <a:pt x="66" y="444"/>
                      </a:lnTo>
                      <a:lnTo>
                        <a:pt x="66" y="444"/>
                      </a:lnTo>
                      <a:lnTo>
                        <a:pt x="54" y="436"/>
                      </a:lnTo>
                      <a:lnTo>
                        <a:pt x="42" y="428"/>
                      </a:lnTo>
                      <a:lnTo>
                        <a:pt x="34" y="420"/>
                      </a:lnTo>
                      <a:lnTo>
                        <a:pt x="28" y="410"/>
                      </a:lnTo>
                      <a:lnTo>
                        <a:pt x="22" y="400"/>
                      </a:lnTo>
                      <a:lnTo>
                        <a:pt x="18" y="390"/>
                      </a:lnTo>
                      <a:lnTo>
                        <a:pt x="12" y="366"/>
                      </a:lnTo>
                      <a:lnTo>
                        <a:pt x="8" y="340"/>
                      </a:lnTo>
                      <a:lnTo>
                        <a:pt x="8" y="312"/>
                      </a:lnTo>
                      <a:lnTo>
                        <a:pt x="6" y="284"/>
                      </a:lnTo>
                      <a:lnTo>
                        <a:pt x="4" y="252"/>
                      </a:lnTo>
                      <a:lnTo>
                        <a:pt x="4" y="252"/>
                      </a:lnTo>
                      <a:lnTo>
                        <a:pt x="0" y="214"/>
                      </a:lnTo>
                      <a:lnTo>
                        <a:pt x="2" y="178"/>
                      </a:lnTo>
                      <a:lnTo>
                        <a:pt x="4" y="160"/>
                      </a:lnTo>
                      <a:lnTo>
                        <a:pt x="8" y="144"/>
                      </a:lnTo>
                      <a:lnTo>
                        <a:pt x="12" y="128"/>
                      </a:lnTo>
                      <a:lnTo>
                        <a:pt x="18" y="112"/>
                      </a:lnTo>
                      <a:lnTo>
                        <a:pt x="24" y="98"/>
                      </a:lnTo>
                      <a:lnTo>
                        <a:pt x="32" y="84"/>
                      </a:lnTo>
                      <a:lnTo>
                        <a:pt x="42" y="70"/>
                      </a:lnTo>
                      <a:lnTo>
                        <a:pt x="54" y="60"/>
                      </a:lnTo>
                      <a:lnTo>
                        <a:pt x="68" y="48"/>
                      </a:lnTo>
                      <a:lnTo>
                        <a:pt x="82" y="38"/>
                      </a:lnTo>
                      <a:lnTo>
                        <a:pt x="98" y="30"/>
                      </a:lnTo>
                      <a:lnTo>
                        <a:pt x="116" y="22"/>
                      </a:lnTo>
                      <a:lnTo>
                        <a:pt x="116" y="22"/>
                      </a:lnTo>
                      <a:lnTo>
                        <a:pt x="158" y="10"/>
                      </a:lnTo>
                      <a:lnTo>
                        <a:pt x="180" y="4"/>
                      </a:lnTo>
                      <a:lnTo>
                        <a:pt x="204" y="2"/>
                      </a:lnTo>
                      <a:lnTo>
                        <a:pt x="228" y="0"/>
                      </a:lnTo>
                      <a:lnTo>
                        <a:pt x="254" y="4"/>
                      </a:lnTo>
                      <a:lnTo>
                        <a:pt x="266" y="8"/>
                      </a:lnTo>
                      <a:lnTo>
                        <a:pt x="278" y="14"/>
                      </a:lnTo>
                      <a:lnTo>
                        <a:pt x="292" y="20"/>
                      </a:lnTo>
                      <a:lnTo>
                        <a:pt x="304" y="28"/>
                      </a:lnTo>
                      <a:lnTo>
                        <a:pt x="304" y="28"/>
                      </a:lnTo>
                      <a:lnTo>
                        <a:pt x="316" y="36"/>
                      </a:lnTo>
                      <a:lnTo>
                        <a:pt x="324" y="44"/>
                      </a:lnTo>
                      <a:lnTo>
                        <a:pt x="330" y="54"/>
                      </a:lnTo>
                      <a:lnTo>
                        <a:pt x="334" y="64"/>
                      </a:lnTo>
                      <a:lnTo>
                        <a:pt x="338" y="74"/>
                      </a:lnTo>
                      <a:lnTo>
                        <a:pt x="340" y="84"/>
                      </a:lnTo>
                      <a:lnTo>
                        <a:pt x="338" y="104"/>
                      </a:lnTo>
                      <a:lnTo>
                        <a:pt x="336" y="122"/>
                      </a:lnTo>
                      <a:lnTo>
                        <a:pt x="330" y="136"/>
                      </a:lnTo>
                      <a:lnTo>
                        <a:pt x="320" y="156"/>
                      </a:lnTo>
                      <a:lnTo>
                        <a:pt x="320" y="156"/>
                      </a:lnTo>
                      <a:lnTo>
                        <a:pt x="328" y="166"/>
                      </a:lnTo>
                      <a:lnTo>
                        <a:pt x="336" y="178"/>
                      </a:lnTo>
                      <a:lnTo>
                        <a:pt x="340" y="194"/>
                      </a:lnTo>
                      <a:lnTo>
                        <a:pt x="344" y="210"/>
                      </a:lnTo>
                      <a:lnTo>
                        <a:pt x="344" y="226"/>
                      </a:lnTo>
                      <a:lnTo>
                        <a:pt x="342" y="242"/>
                      </a:lnTo>
                      <a:lnTo>
                        <a:pt x="336" y="258"/>
                      </a:lnTo>
                      <a:lnTo>
                        <a:pt x="326" y="270"/>
                      </a:lnTo>
                      <a:lnTo>
                        <a:pt x="326" y="270"/>
                      </a:lnTo>
                      <a:lnTo>
                        <a:pt x="318" y="278"/>
                      </a:lnTo>
                      <a:lnTo>
                        <a:pt x="308" y="282"/>
                      </a:lnTo>
                      <a:lnTo>
                        <a:pt x="308" y="282"/>
                      </a:lnTo>
                      <a:lnTo>
                        <a:pt x="326" y="288"/>
                      </a:lnTo>
                      <a:lnTo>
                        <a:pt x="338" y="296"/>
                      </a:lnTo>
                      <a:lnTo>
                        <a:pt x="338" y="296"/>
                      </a:lnTo>
                      <a:lnTo>
                        <a:pt x="344" y="300"/>
                      </a:lnTo>
                      <a:lnTo>
                        <a:pt x="348" y="306"/>
                      </a:lnTo>
                      <a:lnTo>
                        <a:pt x="356" y="318"/>
                      </a:lnTo>
                      <a:lnTo>
                        <a:pt x="360" y="332"/>
                      </a:lnTo>
                      <a:lnTo>
                        <a:pt x="360" y="348"/>
                      </a:lnTo>
                      <a:lnTo>
                        <a:pt x="356" y="362"/>
                      </a:lnTo>
                      <a:lnTo>
                        <a:pt x="350" y="376"/>
                      </a:lnTo>
                      <a:lnTo>
                        <a:pt x="346" y="380"/>
                      </a:lnTo>
                      <a:lnTo>
                        <a:pt x="340" y="386"/>
                      </a:lnTo>
                      <a:lnTo>
                        <a:pt x="332" y="388"/>
                      </a:lnTo>
                      <a:lnTo>
                        <a:pt x="324" y="392"/>
                      </a:lnTo>
                      <a:lnTo>
                        <a:pt x="324" y="392"/>
                      </a:lnTo>
                      <a:lnTo>
                        <a:pt x="298" y="394"/>
                      </a:lnTo>
                      <a:lnTo>
                        <a:pt x="298" y="394"/>
                      </a:lnTo>
                      <a:close/>
                    </a:path>
                  </a:pathLst>
                </a:custGeom>
                <a:solidFill>
                  <a:srgbClr val="DFB9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  <p:sp>
              <p:nvSpPr>
                <p:cNvPr id="95" name="Freeform 94"/>
                <p:cNvSpPr>
                  <a:spLocks/>
                </p:cNvSpPr>
                <p:nvPr/>
              </p:nvSpPr>
              <p:spPr bwMode="auto">
                <a:xfrm>
                  <a:off x="3238500" y="3663950"/>
                  <a:ext cx="549275" cy="215900"/>
                </a:xfrm>
                <a:custGeom>
                  <a:avLst/>
                  <a:gdLst>
                    <a:gd name="T0" fmla="*/ 324 w 346"/>
                    <a:gd name="T1" fmla="*/ 42 h 136"/>
                    <a:gd name="T2" fmla="*/ 324 w 346"/>
                    <a:gd name="T3" fmla="*/ 42 h 136"/>
                    <a:gd name="T4" fmla="*/ 330 w 346"/>
                    <a:gd name="T5" fmla="*/ 46 h 136"/>
                    <a:gd name="T6" fmla="*/ 334 w 346"/>
                    <a:gd name="T7" fmla="*/ 52 h 136"/>
                    <a:gd name="T8" fmla="*/ 342 w 346"/>
                    <a:gd name="T9" fmla="*/ 64 h 136"/>
                    <a:gd name="T10" fmla="*/ 346 w 346"/>
                    <a:gd name="T11" fmla="*/ 78 h 136"/>
                    <a:gd name="T12" fmla="*/ 346 w 346"/>
                    <a:gd name="T13" fmla="*/ 92 h 136"/>
                    <a:gd name="T14" fmla="*/ 344 w 346"/>
                    <a:gd name="T15" fmla="*/ 106 h 136"/>
                    <a:gd name="T16" fmla="*/ 336 w 346"/>
                    <a:gd name="T17" fmla="*/ 118 h 136"/>
                    <a:gd name="T18" fmla="*/ 332 w 346"/>
                    <a:gd name="T19" fmla="*/ 122 h 136"/>
                    <a:gd name="T20" fmla="*/ 326 w 346"/>
                    <a:gd name="T21" fmla="*/ 128 h 136"/>
                    <a:gd name="T22" fmla="*/ 320 w 346"/>
                    <a:gd name="T23" fmla="*/ 130 h 136"/>
                    <a:gd name="T24" fmla="*/ 312 w 346"/>
                    <a:gd name="T25" fmla="*/ 132 h 136"/>
                    <a:gd name="T26" fmla="*/ 312 w 346"/>
                    <a:gd name="T27" fmla="*/ 132 h 136"/>
                    <a:gd name="T28" fmla="*/ 294 w 346"/>
                    <a:gd name="T29" fmla="*/ 136 h 136"/>
                    <a:gd name="T30" fmla="*/ 270 w 346"/>
                    <a:gd name="T31" fmla="*/ 136 h 136"/>
                    <a:gd name="T32" fmla="*/ 246 w 346"/>
                    <a:gd name="T33" fmla="*/ 134 h 136"/>
                    <a:gd name="T34" fmla="*/ 218 w 346"/>
                    <a:gd name="T35" fmla="*/ 130 h 136"/>
                    <a:gd name="T36" fmla="*/ 166 w 346"/>
                    <a:gd name="T37" fmla="*/ 122 h 136"/>
                    <a:gd name="T38" fmla="*/ 142 w 346"/>
                    <a:gd name="T39" fmla="*/ 116 h 136"/>
                    <a:gd name="T40" fmla="*/ 122 w 346"/>
                    <a:gd name="T41" fmla="*/ 110 h 136"/>
                    <a:gd name="T42" fmla="*/ 122 w 346"/>
                    <a:gd name="T43" fmla="*/ 110 h 136"/>
                    <a:gd name="T44" fmla="*/ 90 w 346"/>
                    <a:gd name="T45" fmla="*/ 98 h 136"/>
                    <a:gd name="T46" fmla="*/ 66 w 346"/>
                    <a:gd name="T47" fmla="*/ 88 h 136"/>
                    <a:gd name="T48" fmla="*/ 24 w 346"/>
                    <a:gd name="T49" fmla="*/ 68 h 136"/>
                    <a:gd name="T50" fmla="*/ 24 w 346"/>
                    <a:gd name="T51" fmla="*/ 68 h 136"/>
                    <a:gd name="T52" fmla="*/ 14 w 346"/>
                    <a:gd name="T53" fmla="*/ 62 h 136"/>
                    <a:gd name="T54" fmla="*/ 6 w 346"/>
                    <a:gd name="T55" fmla="*/ 54 h 136"/>
                    <a:gd name="T56" fmla="*/ 2 w 346"/>
                    <a:gd name="T57" fmla="*/ 46 h 136"/>
                    <a:gd name="T58" fmla="*/ 0 w 346"/>
                    <a:gd name="T59" fmla="*/ 34 h 136"/>
                    <a:gd name="T60" fmla="*/ 0 w 346"/>
                    <a:gd name="T61" fmla="*/ 24 h 136"/>
                    <a:gd name="T62" fmla="*/ 4 w 346"/>
                    <a:gd name="T63" fmla="*/ 16 h 136"/>
                    <a:gd name="T64" fmla="*/ 8 w 346"/>
                    <a:gd name="T65" fmla="*/ 8 h 136"/>
                    <a:gd name="T66" fmla="*/ 16 w 346"/>
                    <a:gd name="T67" fmla="*/ 4 h 136"/>
                    <a:gd name="T68" fmla="*/ 16 w 346"/>
                    <a:gd name="T69" fmla="*/ 4 h 136"/>
                    <a:gd name="T70" fmla="*/ 34 w 346"/>
                    <a:gd name="T71" fmla="*/ 2 h 136"/>
                    <a:gd name="T72" fmla="*/ 66 w 346"/>
                    <a:gd name="T73" fmla="*/ 0 h 136"/>
                    <a:gd name="T74" fmla="*/ 110 w 346"/>
                    <a:gd name="T75" fmla="*/ 2 h 136"/>
                    <a:gd name="T76" fmla="*/ 160 w 346"/>
                    <a:gd name="T77" fmla="*/ 6 h 136"/>
                    <a:gd name="T78" fmla="*/ 212 w 346"/>
                    <a:gd name="T79" fmla="*/ 12 h 136"/>
                    <a:gd name="T80" fmla="*/ 258 w 346"/>
                    <a:gd name="T81" fmla="*/ 20 h 136"/>
                    <a:gd name="T82" fmla="*/ 280 w 346"/>
                    <a:gd name="T83" fmla="*/ 24 h 136"/>
                    <a:gd name="T84" fmla="*/ 298 w 346"/>
                    <a:gd name="T85" fmla="*/ 30 h 136"/>
                    <a:gd name="T86" fmla="*/ 312 w 346"/>
                    <a:gd name="T87" fmla="*/ 36 h 136"/>
                    <a:gd name="T88" fmla="*/ 324 w 346"/>
                    <a:gd name="T89" fmla="*/ 42 h 136"/>
                    <a:gd name="T90" fmla="*/ 324 w 346"/>
                    <a:gd name="T91" fmla="*/ 42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346" h="136">
                      <a:moveTo>
                        <a:pt x="324" y="42"/>
                      </a:moveTo>
                      <a:lnTo>
                        <a:pt x="324" y="42"/>
                      </a:lnTo>
                      <a:lnTo>
                        <a:pt x="330" y="46"/>
                      </a:lnTo>
                      <a:lnTo>
                        <a:pt x="334" y="52"/>
                      </a:lnTo>
                      <a:lnTo>
                        <a:pt x="342" y="64"/>
                      </a:lnTo>
                      <a:lnTo>
                        <a:pt x="346" y="78"/>
                      </a:lnTo>
                      <a:lnTo>
                        <a:pt x="346" y="92"/>
                      </a:lnTo>
                      <a:lnTo>
                        <a:pt x="344" y="106"/>
                      </a:lnTo>
                      <a:lnTo>
                        <a:pt x="336" y="118"/>
                      </a:lnTo>
                      <a:lnTo>
                        <a:pt x="332" y="122"/>
                      </a:lnTo>
                      <a:lnTo>
                        <a:pt x="326" y="128"/>
                      </a:lnTo>
                      <a:lnTo>
                        <a:pt x="320" y="130"/>
                      </a:lnTo>
                      <a:lnTo>
                        <a:pt x="312" y="132"/>
                      </a:lnTo>
                      <a:lnTo>
                        <a:pt x="312" y="132"/>
                      </a:lnTo>
                      <a:lnTo>
                        <a:pt x="294" y="136"/>
                      </a:lnTo>
                      <a:lnTo>
                        <a:pt x="270" y="136"/>
                      </a:lnTo>
                      <a:lnTo>
                        <a:pt x="246" y="134"/>
                      </a:lnTo>
                      <a:lnTo>
                        <a:pt x="218" y="130"/>
                      </a:lnTo>
                      <a:lnTo>
                        <a:pt x="166" y="122"/>
                      </a:lnTo>
                      <a:lnTo>
                        <a:pt x="142" y="116"/>
                      </a:lnTo>
                      <a:lnTo>
                        <a:pt x="122" y="110"/>
                      </a:lnTo>
                      <a:lnTo>
                        <a:pt x="122" y="110"/>
                      </a:lnTo>
                      <a:lnTo>
                        <a:pt x="90" y="98"/>
                      </a:lnTo>
                      <a:lnTo>
                        <a:pt x="66" y="88"/>
                      </a:lnTo>
                      <a:lnTo>
                        <a:pt x="24" y="68"/>
                      </a:lnTo>
                      <a:lnTo>
                        <a:pt x="24" y="68"/>
                      </a:lnTo>
                      <a:lnTo>
                        <a:pt x="14" y="62"/>
                      </a:lnTo>
                      <a:lnTo>
                        <a:pt x="6" y="54"/>
                      </a:lnTo>
                      <a:lnTo>
                        <a:pt x="2" y="46"/>
                      </a:lnTo>
                      <a:lnTo>
                        <a:pt x="0" y="34"/>
                      </a:lnTo>
                      <a:lnTo>
                        <a:pt x="0" y="24"/>
                      </a:lnTo>
                      <a:lnTo>
                        <a:pt x="4" y="16"/>
                      </a:lnTo>
                      <a:lnTo>
                        <a:pt x="8" y="8"/>
                      </a:lnTo>
                      <a:lnTo>
                        <a:pt x="16" y="4"/>
                      </a:lnTo>
                      <a:lnTo>
                        <a:pt x="16" y="4"/>
                      </a:lnTo>
                      <a:lnTo>
                        <a:pt x="34" y="2"/>
                      </a:lnTo>
                      <a:lnTo>
                        <a:pt x="66" y="0"/>
                      </a:lnTo>
                      <a:lnTo>
                        <a:pt x="110" y="2"/>
                      </a:lnTo>
                      <a:lnTo>
                        <a:pt x="160" y="6"/>
                      </a:lnTo>
                      <a:lnTo>
                        <a:pt x="212" y="12"/>
                      </a:lnTo>
                      <a:lnTo>
                        <a:pt x="258" y="20"/>
                      </a:lnTo>
                      <a:lnTo>
                        <a:pt x="280" y="24"/>
                      </a:lnTo>
                      <a:lnTo>
                        <a:pt x="298" y="30"/>
                      </a:lnTo>
                      <a:lnTo>
                        <a:pt x="312" y="36"/>
                      </a:lnTo>
                      <a:lnTo>
                        <a:pt x="324" y="42"/>
                      </a:lnTo>
                      <a:lnTo>
                        <a:pt x="324" y="42"/>
                      </a:lnTo>
                      <a:close/>
                    </a:path>
                  </a:pathLst>
                </a:custGeom>
                <a:solidFill>
                  <a:srgbClr val="FAD9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  <p:sp>
              <p:nvSpPr>
                <p:cNvPr id="96" name="Freeform 95"/>
                <p:cNvSpPr>
                  <a:spLocks/>
                </p:cNvSpPr>
                <p:nvPr/>
              </p:nvSpPr>
              <p:spPr bwMode="auto">
                <a:xfrm>
                  <a:off x="3248025" y="3790950"/>
                  <a:ext cx="434975" cy="238125"/>
                </a:xfrm>
                <a:custGeom>
                  <a:avLst/>
                  <a:gdLst>
                    <a:gd name="T0" fmla="*/ 270 w 274"/>
                    <a:gd name="T1" fmla="*/ 62 h 150"/>
                    <a:gd name="T2" fmla="*/ 270 w 274"/>
                    <a:gd name="T3" fmla="*/ 62 h 150"/>
                    <a:gd name="T4" fmla="*/ 274 w 274"/>
                    <a:gd name="T5" fmla="*/ 70 h 150"/>
                    <a:gd name="T6" fmla="*/ 274 w 274"/>
                    <a:gd name="T7" fmla="*/ 80 h 150"/>
                    <a:gd name="T8" fmla="*/ 270 w 274"/>
                    <a:gd name="T9" fmla="*/ 94 h 150"/>
                    <a:gd name="T10" fmla="*/ 266 w 274"/>
                    <a:gd name="T11" fmla="*/ 108 h 150"/>
                    <a:gd name="T12" fmla="*/ 260 w 274"/>
                    <a:gd name="T13" fmla="*/ 120 h 150"/>
                    <a:gd name="T14" fmla="*/ 250 w 274"/>
                    <a:gd name="T15" fmla="*/ 134 h 150"/>
                    <a:gd name="T16" fmla="*/ 240 w 274"/>
                    <a:gd name="T17" fmla="*/ 142 h 150"/>
                    <a:gd name="T18" fmla="*/ 234 w 274"/>
                    <a:gd name="T19" fmla="*/ 146 h 150"/>
                    <a:gd name="T20" fmla="*/ 226 w 274"/>
                    <a:gd name="T21" fmla="*/ 148 h 150"/>
                    <a:gd name="T22" fmla="*/ 226 w 274"/>
                    <a:gd name="T23" fmla="*/ 148 h 150"/>
                    <a:gd name="T24" fmla="*/ 208 w 274"/>
                    <a:gd name="T25" fmla="*/ 150 h 150"/>
                    <a:gd name="T26" fmla="*/ 186 w 274"/>
                    <a:gd name="T27" fmla="*/ 148 h 150"/>
                    <a:gd name="T28" fmla="*/ 160 w 274"/>
                    <a:gd name="T29" fmla="*/ 144 h 150"/>
                    <a:gd name="T30" fmla="*/ 132 w 274"/>
                    <a:gd name="T31" fmla="*/ 140 h 150"/>
                    <a:gd name="T32" fmla="*/ 104 w 274"/>
                    <a:gd name="T33" fmla="*/ 132 h 150"/>
                    <a:gd name="T34" fmla="*/ 80 w 274"/>
                    <a:gd name="T35" fmla="*/ 124 h 150"/>
                    <a:gd name="T36" fmla="*/ 58 w 274"/>
                    <a:gd name="T37" fmla="*/ 116 h 150"/>
                    <a:gd name="T38" fmla="*/ 44 w 274"/>
                    <a:gd name="T39" fmla="*/ 108 h 150"/>
                    <a:gd name="T40" fmla="*/ 44 w 274"/>
                    <a:gd name="T41" fmla="*/ 108 h 150"/>
                    <a:gd name="T42" fmla="*/ 24 w 274"/>
                    <a:gd name="T43" fmla="*/ 94 h 150"/>
                    <a:gd name="T44" fmla="*/ 16 w 274"/>
                    <a:gd name="T45" fmla="*/ 84 h 150"/>
                    <a:gd name="T46" fmla="*/ 10 w 274"/>
                    <a:gd name="T47" fmla="*/ 76 h 150"/>
                    <a:gd name="T48" fmla="*/ 4 w 274"/>
                    <a:gd name="T49" fmla="*/ 64 h 150"/>
                    <a:gd name="T50" fmla="*/ 0 w 274"/>
                    <a:gd name="T51" fmla="*/ 52 h 150"/>
                    <a:gd name="T52" fmla="*/ 0 w 274"/>
                    <a:gd name="T53" fmla="*/ 38 h 150"/>
                    <a:gd name="T54" fmla="*/ 0 w 274"/>
                    <a:gd name="T55" fmla="*/ 22 h 150"/>
                    <a:gd name="T56" fmla="*/ 0 w 274"/>
                    <a:gd name="T57" fmla="*/ 22 h 150"/>
                    <a:gd name="T58" fmla="*/ 2 w 274"/>
                    <a:gd name="T59" fmla="*/ 16 h 150"/>
                    <a:gd name="T60" fmla="*/ 6 w 274"/>
                    <a:gd name="T61" fmla="*/ 10 h 150"/>
                    <a:gd name="T62" fmla="*/ 14 w 274"/>
                    <a:gd name="T63" fmla="*/ 6 h 150"/>
                    <a:gd name="T64" fmla="*/ 24 w 274"/>
                    <a:gd name="T65" fmla="*/ 0 h 150"/>
                    <a:gd name="T66" fmla="*/ 24 w 274"/>
                    <a:gd name="T67" fmla="*/ 0 h 150"/>
                    <a:gd name="T68" fmla="*/ 60 w 274"/>
                    <a:gd name="T69" fmla="*/ 16 h 150"/>
                    <a:gd name="T70" fmla="*/ 110 w 274"/>
                    <a:gd name="T71" fmla="*/ 36 h 150"/>
                    <a:gd name="T72" fmla="*/ 110 w 274"/>
                    <a:gd name="T73" fmla="*/ 36 h 150"/>
                    <a:gd name="T74" fmla="*/ 144 w 274"/>
                    <a:gd name="T75" fmla="*/ 46 h 150"/>
                    <a:gd name="T76" fmla="*/ 186 w 274"/>
                    <a:gd name="T77" fmla="*/ 54 h 150"/>
                    <a:gd name="T78" fmla="*/ 230 w 274"/>
                    <a:gd name="T79" fmla="*/ 60 h 150"/>
                    <a:gd name="T80" fmla="*/ 270 w 274"/>
                    <a:gd name="T81" fmla="*/ 62 h 150"/>
                    <a:gd name="T82" fmla="*/ 270 w 274"/>
                    <a:gd name="T83" fmla="*/ 62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74" h="150">
                      <a:moveTo>
                        <a:pt x="270" y="62"/>
                      </a:moveTo>
                      <a:lnTo>
                        <a:pt x="270" y="62"/>
                      </a:lnTo>
                      <a:lnTo>
                        <a:pt x="274" y="70"/>
                      </a:lnTo>
                      <a:lnTo>
                        <a:pt x="274" y="80"/>
                      </a:lnTo>
                      <a:lnTo>
                        <a:pt x="270" y="94"/>
                      </a:lnTo>
                      <a:lnTo>
                        <a:pt x="266" y="108"/>
                      </a:lnTo>
                      <a:lnTo>
                        <a:pt x="260" y="120"/>
                      </a:lnTo>
                      <a:lnTo>
                        <a:pt x="250" y="134"/>
                      </a:lnTo>
                      <a:lnTo>
                        <a:pt x="240" y="142"/>
                      </a:lnTo>
                      <a:lnTo>
                        <a:pt x="234" y="146"/>
                      </a:lnTo>
                      <a:lnTo>
                        <a:pt x="226" y="148"/>
                      </a:lnTo>
                      <a:lnTo>
                        <a:pt x="226" y="148"/>
                      </a:lnTo>
                      <a:lnTo>
                        <a:pt x="208" y="150"/>
                      </a:lnTo>
                      <a:lnTo>
                        <a:pt x="186" y="148"/>
                      </a:lnTo>
                      <a:lnTo>
                        <a:pt x="160" y="144"/>
                      </a:lnTo>
                      <a:lnTo>
                        <a:pt x="132" y="140"/>
                      </a:lnTo>
                      <a:lnTo>
                        <a:pt x="104" y="132"/>
                      </a:lnTo>
                      <a:lnTo>
                        <a:pt x="80" y="124"/>
                      </a:lnTo>
                      <a:lnTo>
                        <a:pt x="58" y="116"/>
                      </a:lnTo>
                      <a:lnTo>
                        <a:pt x="44" y="108"/>
                      </a:lnTo>
                      <a:lnTo>
                        <a:pt x="44" y="108"/>
                      </a:lnTo>
                      <a:lnTo>
                        <a:pt x="24" y="94"/>
                      </a:lnTo>
                      <a:lnTo>
                        <a:pt x="16" y="84"/>
                      </a:lnTo>
                      <a:lnTo>
                        <a:pt x="10" y="76"/>
                      </a:lnTo>
                      <a:lnTo>
                        <a:pt x="4" y="64"/>
                      </a:lnTo>
                      <a:lnTo>
                        <a:pt x="0" y="52"/>
                      </a:lnTo>
                      <a:lnTo>
                        <a:pt x="0" y="38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2" y="16"/>
                      </a:lnTo>
                      <a:lnTo>
                        <a:pt x="6" y="10"/>
                      </a:lnTo>
                      <a:lnTo>
                        <a:pt x="14" y="6"/>
                      </a:lnTo>
                      <a:lnTo>
                        <a:pt x="24" y="0"/>
                      </a:lnTo>
                      <a:lnTo>
                        <a:pt x="24" y="0"/>
                      </a:lnTo>
                      <a:lnTo>
                        <a:pt x="60" y="16"/>
                      </a:lnTo>
                      <a:lnTo>
                        <a:pt x="110" y="36"/>
                      </a:lnTo>
                      <a:lnTo>
                        <a:pt x="110" y="36"/>
                      </a:lnTo>
                      <a:lnTo>
                        <a:pt x="144" y="46"/>
                      </a:lnTo>
                      <a:lnTo>
                        <a:pt x="186" y="54"/>
                      </a:lnTo>
                      <a:lnTo>
                        <a:pt x="230" y="60"/>
                      </a:lnTo>
                      <a:lnTo>
                        <a:pt x="270" y="62"/>
                      </a:lnTo>
                      <a:lnTo>
                        <a:pt x="270" y="62"/>
                      </a:lnTo>
                      <a:close/>
                    </a:path>
                  </a:pathLst>
                </a:custGeom>
                <a:solidFill>
                  <a:srgbClr val="FAD9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  <p:sp>
              <p:nvSpPr>
                <p:cNvPr id="97" name="Freeform 96"/>
                <p:cNvSpPr>
                  <a:spLocks/>
                </p:cNvSpPr>
                <p:nvPr/>
              </p:nvSpPr>
              <p:spPr bwMode="auto">
                <a:xfrm>
                  <a:off x="3251200" y="3492500"/>
                  <a:ext cx="552450" cy="215900"/>
                </a:xfrm>
                <a:custGeom>
                  <a:avLst/>
                  <a:gdLst>
                    <a:gd name="T0" fmla="*/ 314 w 348"/>
                    <a:gd name="T1" fmla="*/ 16 h 136"/>
                    <a:gd name="T2" fmla="*/ 314 w 348"/>
                    <a:gd name="T3" fmla="*/ 16 h 136"/>
                    <a:gd name="T4" fmla="*/ 326 w 348"/>
                    <a:gd name="T5" fmla="*/ 24 h 136"/>
                    <a:gd name="T6" fmla="*/ 334 w 348"/>
                    <a:gd name="T7" fmla="*/ 34 h 136"/>
                    <a:gd name="T8" fmla="*/ 342 w 348"/>
                    <a:gd name="T9" fmla="*/ 48 h 136"/>
                    <a:gd name="T10" fmla="*/ 346 w 348"/>
                    <a:gd name="T11" fmla="*/ 64 h 136"/>
                    <a:gd name="T12" fmla="*/ 348 w 348"/>
                    <a:gd name="T13" fmla="*/ 80 h 136"/>
                    <a:gd name="T14" fmla="*/ 346 w 348"/>
                    <a:gd name="T15" fmla="*/ 96 h 136"/>
                    <a:gd name="T16" fmla="*/ 342 w 348"/>
                    <a:gd name="T17" fmla="*/ 112 h 136"/>
                    <a:gd name="T18" fmla="*/ 336 w 348"/>
                    <a:gd name="T19" fmla="*/ 118 h 136"/>
                    <a:gd name="T20" fmla="*/ 332 w 348"/>
                    <a:gd name="T21" fmla="*/ 124 h 136"/>
                    <a:gd name="T22" fmla="*/ 332 w 348"/>
                    <a:gd name="T23" fmla="*/ 124 h 136"/>
                    <a:gd name="T24" fmla="*/ 326 w 348"/>
                    <a:gd name="T25" fmla="*/ 128 h 136"/>
                    <a:gd name="T26" fmla="*/ 318 w 348"/>
                    <a:gd name="T27" fmla="*/ 132 h 136"/>
                    <a:gd name="T28" fmla="*/ 300 w 348"/>
                    <a:gd name="T29" fmla="*/ 136 h 136"/>
                    <a:gd name="T30" fmla="*/ 300 w 348"/>
                    <a:gd name="T31" fmla="*/ 136 h 136"/>
                    <a:gd name="T32" fmla="*/ 270 w 348"/>
                    <a:gd name="T33" fmla="*/ 128 h 136"/>
                    <a:gd name="T34" fmla="*/ 234 w 348"/>
                    <a:gd name="T35" fmla="*/ 120 h 136"/>
                    <a:gd name="T36" fmla="*/ 192 w 348"/>
                    <a:gd name="T37" fmla="*/ 114 h 136"/>
                    <a:gd name="T38" fmla="*/ 150 w 348"/>
                    <a:gd name="T39" fmla="*/ 110 h 136"/>
                    <a:gd name="T40" fmla="*/ 108 w 348"/>
                    <a:gd name="T41" fmla="*/ 106 h 136"/>
                    <a:gd name="T42" fmla="*/ 70 w 348"/>
                    <a:gd name="T43" fmla="*/ 104 h 136"/>
                    <a:gd name="T44" fmla="*/ 38 w 348"/>
                    <a:gd name="T45" fmla="*/ 104 h 136"/>
                    <a:gd name="T46" fmla="*/ 18 w 348"/>
                    <a:gd name="T47" fmla="*/ 106 h 136"/>
                    <a:gd name="T48" fmla="*/ 18 w 348"/>
                    <a:gd name="T49" fmla="*/ 106 h 136"/>
                    <a:gd name="T50" fmla="*/ 12 w 348"/>
                    <a:gd name="T51" fmla="*/ 98 h 136"/>
                    <a:gd name="T52" fmla="*/ 6 w 348"/>
                    <a:gd name="T53" fmla="*/ 90 h 136"/>
                    <a:gd name="T54" fmla="*/ 4 w 348"/>
                    <a:gd name="T55" fmla="*/ 80 h 136"/>
                    <a:gd name="T56" fmla="*/ 2 w 348"/>
                    <a:gd name="T57" fmla="*/ 72 h 136"/>
                    <a:gd name="T58" fmla="*/ 0 w 348"/>
                    <a:gd name="T59" fmla="*/ 52 h 136"/>
                    <a:gd name="T60" fmla="*/ 4 w 348"/>
                    <a:gd name="T61" fmla="*/ 36 h 136"/>
                    <a:gd name="T62" fmla="*/ 4 w 348"/>
                    <a:gd name="T63" fmla="*/ 36 h 136"/>
                    <a:gd name="T64" fmla="*/ 8 w 348"/>
                    <a:gd name="T65" fmla="*/ 32 h 136"/>
                    <a:gd name="T66" fmla="*/ 16 w 348"/>
                    <a:gd name="T67" fmla="*/ 28 h 136"/>
                    <a:gd name="T68" fmla="*/ 26 w 348"/>
                    <a:gd name="T69" fmla="*/ 22 h 136"/>
                    <a:gd name="T70" fmla="*/ 40 w 348"/>
                    <a:gd name="T71" fmla="*/ 18 h 136"/>
                    <a:gd name="T72" fmla="*/ 74 w 348"/>
                    <a:gd name="T73" fmla="*/ 10 h 136"/>
                    <a:gd name="T74" fmla="*/ 116 w 348"/>
                    <a:gd name="T75" fmla="*/ 4 h 136"/>
                    <a:gd name="T76" fmla="*/ 164 w 348"/>
                    <a:gd name="T77" fmla="*/ 0 h 136"/>
                    <a:gd name="T78" fmla="*/ 216 w 348"/>
                    <a:gd name="T79" fmla="*/ 2 h 136"/>
                    <a:gd name="T80" fmla="*/ 240 w 348"/>
                    <a:gd name="T81" fmla="*/ 4 h 136"/>
                    <a:gd name="T82" fmla="*/ 266 w 348"/>
                    <a:gd name="T83" fmla="*/ 6 h 136"/>
                    <a:gd name="T84" fmla="*/ 290 w 348"/>
                    <a:gd name="T85" fmla="*/ 10 h 136"/>
                    <a:gd name="T86" fmla="*/ 314 w 348"/>
                    <a:gd name="T87" fmla="*/ 16 h 136"/>
                    <a:gd name="T88" fmla="*/ 314 w 348"/>
                    <a:gd name="T89" fmla="*/ 16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48" h="136">
                      <a:moveTo>
                        <a:pt x="314" y="16"/>
                      </a:moveTo>
                      <a:lnTo>
                        <a:pt x="314" y="16"/>
                      </a:lnTo>
                      <a:lnTo>
                        <a:pt x="326" y="24"/>
                      </a:lnTo>
                      <a:lnTo>
                        <a:pt x="334" y="34"/>
                      </a:lnTo>
                      <a:lnTo>
                        <a:pt x="342" y="48"/>
                      </a:lnTo>
                      <a:lnTo>
                        <a:pt x="346" y="64"/>
                      </a:lnTo>
                      <a:lnTo>
                        <a:pt x="348" y="80"/>
                      </a:lnTo>
                      <a:lnTo>
                        <a:pt x="346" y="96"/>
                      </a:lnTo>
                      <a:lnTo>
                        <a:pt x="342" y="112"/>
                      </a:lnTo>
                      <a:lnTo>
                        <a:pt x="336" y="118"/>
                      </a:lnTo>
                      <a:lnTo>
                        <a:pt x="332" y="124"/>
                      </a:lnTo>
                      <a:lnTo>
                        <a:pt x="332" y="124"/>
                      </a:lnTo>
                      <a:lnTo>
                        <a:pt x="326" y="128"/>
                      </a:lnTo>
                      <a:lnTo>
                        <a:pt x="318" y="132"/>
                      </a:lnTo>
                      <a:lnTo>
                        <a:pt x="300" y="136"/>
                      </a:lnTo>
                      <a:lnTo>
                        <a:pt x="300" y="136"/>
                      </a:lnTo>
                      <a:lnTo>
                        <a:pt x="270" y="128"/>
                      </a:lnTo>
                      <a:lnTo>
                        <a:pt x="234" y="120"/>
                      </a:lnTo>
                      <a:lnTo>
                        <a:pt x="192" y="114"/>
                      </a:lnTo>
                      <a:lnTo>
                        <a:pt x="150" y="110"/>
                      </a:lnTo>
                      <a:lnTo>
                        <a:pt x="108" y="106"/>
                      </a:lnTo>
                      <a:lnTo>
                        <a:pt x="70" y="104"/>
                      </a:lnTo>
                      <a:lnTo>
                        <a:pt x="38" y="104"/>
                      </a:lnTo>
                      <a:lnTo>
                        <a:pt x="18" y="106"/>
                      </a:lnTo>
                      <a:lnTo>
                        <a:pt x="18" y="106"/>
                      </a:lnTo>
                      <a:lnTo>
                        <a:pt x="12" y="98"/>
                      </a:lnTo>
                      <a:lnTo>
                        <a:pt x="6" y="90"/>
                      </a:lnTo>
                      <a:lnTo>
                        <a:pt x="4" y="80"/>
                      </a:lnTo>
                      <a:lnTo>
                        <a:pt x="2" y="72"/>
                      </a:lnTo>
                      <a:lnTo>
                        <a:pt x="0" y="52"/>
                      </a:lnTo>
                      <a:lnTo>
                        <a:pt x="4" y="36"/>
                      </a:lnTo>
                      <a:lnTo>
                        <a:pt x="4" y="36"/>
                      </a:lnTo>
                      <a:lnTo>
                        <a:pt x="8" y="32"/>
                      </a:lnTo>
                      <a:lnTo>
                        <a:pt x="16" y="28"/>
                      </a:lnTo>
                      <a:lnTo>
                        <a:pt x="26" y="22"/>
                      </a:lnTo>
                      <a:lnTo>
                        <a:pt x="40" y="18"/>
                      </a:lnTo>
                      <a:lnTo>
                        <a:pt x="74" y="10"/>
                      </a:lnTo>
                      <a:lnTo>
                        <a:pt x="116" y="4"/>
                      </a:lnTo>
                      <a:lnTo>
                        <a:pt x="164" y="0"/>
                      </a:lnTo>
                      <a:lnTo>
                        <a:pt x="216" y="2"/>
                      </a:lnTo>
                      <a:lnTo>
                        <a:pt x="240" y="4"/>
                      </a:lnTo>
                      <a:lnTo>
                        <a:pt x="266" y="6"/>
                      </a:lnTo>
                      <a:lnTo>
                        <a:pt x="290" y="10"/>
                      </a:lnTo>
                      <a:lnTo>
                        <a:pt x="314" y="16"/>
                      </a:lnTo>
                      <a:lnTo>
                        <a:pt x="314" y="16"/>
                      </a:lnTo>
                      <a:close/>
                    </a:path>
                  </a:pathLst>
                </a:custGeom>
                <a:solidFill>
                  <a:srgbClr val="FAD9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  <p:sp>
              <p:nvSpPr>
                <p:cNvPr id="98" name="Freeform 97"/>
                <p:cNvSpPr>
                  <a:spLocks/>
                </p:cNvSpPr>
                <p:nvPr/>
              </p:nvSpPr>
              <p:spPr bwMode="auto">
                <a:xfrm>
                  <a:off x="3257550" y="3254375"/>
                  <a:ext cx="495300" cy="266700"/>
                </a:xfrm>
                <a:custGeom>
                  <a:avLst/>
                  <a:gdLst>
                    <a:gd name="T0" fmla="*/ 286 w 312"/>
                    <a:gd name="T1" fmla="*/ 154 h 168"/>
                    <a:gd name="T2" fmla="*/ 286 w 312"/>
                    <a:gd name="T3" fmla="*/ 154 h 168"/>
                    <a:gd name="T4" fmla="*/ 296 w 312"/>
                    <a:gd name="T5" fmla="*/ 140 h 168"/>
                    <a:gd name="T6" fmla="*/ 302 w 312"/>
                    <a:gd name="T7" fmla="*/ 126 h 168"/>
                    <a:gd name="T8" fmla="*/ 310 w 312"/>
                    <a:gd name="T9" fmla="*/ 108 h 168"/>
                    <a:gd name="T10" fmla="*/ 312 w 312"/>
                    <a:gd name="T11" fmla="*/ 98 h 168"/>
                    <a:gd name="T12" fmla="*/ 312 w 312"/>
                    <a:gd name="T13" fmla="*/ 88 h 168"/>
                    <a:gd name="T14" fmla="*/ 312 w 312"/>
                    <a:gd name="T15" fmla="*/ 78 h 168"/>
                    <a:gd name="T16" fmla="*/ 310 w 312"/>
                    <a:gd name="T17" fmla="*/ 66 h 168"/>
                    <a:gd name="T18" fmla="*/ 306 w 312"/>
                    <a:gd name="T19" fmla="*/ 56 h 168"/>
                    <a:gd name="T20" fmla="*/ 300 w 312"/>
                    <a:gd name="T21" fmla="*/ 46 h 168"/>
                    <a:gd name="T22" fmla="*/ 290 w 312"/>
                    <a:gd name="T23" fmla="*/ 36 h 168"/>
                    <a:gd name="T24" fmla="*/ 280 w 312"/>
                    <a:gd name="T25" fmla="*/ 28 h 168"/>
                    <a:gd name="T26" fmla="*/ 280 w 312"/>
                    <a:gd name="T27" fmla="*/ 28 h 168"/>
                    <a:gd name="T28" fmla="*/ 266 w 312"/>
                    <a:gd name="T29" fmla="*/ 20 h 168"/>
                    <a:gd name="T30" fmla="*/ 254 w 312"/>
                    <a:gd name="T31" fmla="*/ 14 h 168"/>
                    <a:gd name="T32" fmla="*/ 240 w 312"/>
                    <a:gd name="T33" fmla="*/ 8 h 168"/>
                    <a:gd name="T34" fmla="*/ 228 w 312"/>
                    <a:gd name="T35" fmla="*/ 4 h 168"/>
                    <a:gd name="T36" fmla="*/ 202 w 312"/>
                    <a:gd name="T37" fmla="*/ 0 h 168"/>
                    <a:gd name="T38" fmla="*/ 178 w 312"/>
                    <a:gd name="T39" fmla="*/ 0 h 168"/>
                    <a:gd name="T40" fmla="*/ 156 w 312"/>
                    <a:gd name="T41" fmla="*/ 4 h 168"/>
                    <a:gd name="T42" fmla="*/ 132 w 312"/>
                    <a:gd name="T43" fmla="*/ 8 h 168"/>
                    <a:gd name="T44" fmla="*/ 90 w 312"/>
                    <a:gd name="T45" fmla="*/ 22 h 168"/>
                    <a:gd name="T46" fmla="*/ 90 w 312"/>
                    <a:gd name="T47" fmla="*/ 22 h 168"/>
                    <a:gd name="T48" fmla="*/ 70 w 312"/>
                    <a:gd name="T49" fmla="*/ 30 h 168"/>
                    <a:gd name="T50" fmla="*/ 52 w 312"/>
                    <a:gd name="T51" fmla="*/ 38 h 168"/>
                    <a:gd name="T52" fmla="*/ 34 w 312"/>
                    <a:gd name="T53" fmla="*/ 50 h 168"/>
                    <a:gd name="T54" fmla="*/ 20 w 312"/>
                    <a:gd name="T55" fmla="*/ 62 h 168"/>
                    <a:gd name="T56" fmla="*/ 14 w 312"/>
                    <a:gd name="T57" fmla="*/ 70 h 168"/>
                    <a:gd name="T58" fmla="*/ 10 w 312"/>
                    <a:gd name="T59" fmla="*/ 78 h 168"/>
                    <a:gd name="T60" fmla="*/ 6 w 312"/>
                    <a:gd name="T61" fmla="*/ 88 h 168"/>
                    <a:gd name="T62" fmla="*/ 2 w 312"/>
                    <a:gd name="T63" fmla="*/ 98 h 168"/>
                    <a:gd name="T64" fmla="*/ 0 w 312"/>
                    <a:gd name="T65" fmla="*/ 110 h 168"/>
                    <a:gd name="T66" fmla="*/ 0 w 312"/>
                    <a:gd name="T67" fmla="*/ 122 h 168"/>
                    <a:gd name="T68" fmla="*/ 2 w 312"/>
                    <a:gd name="T69" fmla="*/ 136 h 168"/>
                    <a:gd name="T70" fmla="*/ 6 w 312"/>
                    <a:gd name="T71" fmla="*/ 152 h 168"/>
                    <a:gd name="T72" fmla="*/ 6 w 312"/>
                    <a:gd name="T73" fmla="*/ 152 h 168"/>
                    <a:gd name="T74" fmla="*/ 8 w 312"/>
                    <a:gd name="T75" fmla="*/ 160 h 168"/>
                    <a:gd name="T76" fmla="*/ 14 w 312"/>
                    <a:gd name="T77" fmla="*/ 168 h 168"/>
                    <a:gd name="T78" fmla="*/ 14 w 312"/>
                    <a:gd name="T79" fmla="*/ 168 h 168"/>
                    <a:gd name="T80" fmla="*/ 34 w 312"/>
                    <a:gd name="T81" fmla="*/ 162 h 168"/>
                    <a:gd name="T82" fmla="*/ 62 w 312"/>
                    <a:gd name="T83" fmla="*/ 156 h 168"/>
                    <a:gd name="T84" fmla="*/ 94 w 312"/>
                    <a:gd name="T85" fmla="*/ 150 h 168"/>
                    <a:gd name="T86" fmla="*/ 130 w 312"/>
                    <a:gd name="T87" fmla="*/ 146 h 168"/>
                    <a:gd name="T88" fmla="*/ 168 w 312"/>
                    <a:gd name="T89" fmla="*/ 146 h 168"/>
                    <a:gd name="T90" fmla="*/ 208 w 312"/>
                    <a:gd name="T91" fmla="*/ 146 h 168"/>
                    <a:gd name="T92" fmla="*/ 246 w 312"/>
                    <a:gd name="T93" fmla="*/ 150 h 168"/>
                    <a:gd name="T94" fmla="*/ 286 w 312"/>
                    <a:gd name="T95" fmla="*/ 156 h 168"/>
                    <a:gd name="T96" fmla="*/ 286 w 312"/>
                    <a:gd name="T97" fmla="*/ 156 h 168"/>
                    <a:gd name="T98" fmla="*/ 286 w 312"/>
                    <a:gd name="T99" fmla="*/ 154 h 168"/>
                    <a:gd name="T100" fmla="*/ 286 w 312"/>
                    <a:gd name="T101" fmla="*/ 154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12" h="168">
                      <a:moveTo>
                        <a:pt x="286" y="154"/>
                      </a:moveTo>
                      <a:lnTo>
                        <a:pt x="286" y="154"/>
                      </a:lnTo>
                      <a:lnTo>
                        <a:pt x="296" y="140"/>
                      </a:lnTo>
                      <a:lnTo>
                        <a:pt x="302" y="126"/>
                      </a:lnTo>
                      <a:lnTo>
                        <a:pt x="310" y="108"/>
                      </a:lnTo>
                      <a:lnTo>
                        <a:pt x="312" y="98"/>
                      </a:lnTo>
                      <a:lnTo>
                        <a:pt x="312" y="88"/>
                      </a:lnTo>
                      <a:lnTo>
                        <a:pt x="312" y="78"/>
                      </a:lnTo>
                      <a:lnTo>
                        <a:pt x="310" y="66"/>
                      </a:lnTo>
                      <a:lnTo>
                        <a:pt x="306" y="56"/>
                      </a:lnTo>
                      <a:lnTo>
                        <a:pt x="300" y="46"/>
                      </a:lnTo>
                      <a:lnTo>
                        <a:pt x="290" y="36"/>
                      </a:lnTo>
                      <a:lnTo>
                        <a:pt x="280" y="28"/>
                      </a:lnTo>
                      <a:lnTo>
                        <a:pt x="280" y="28"/>
                      </a:lnTo>
                      <a:lnTo>
                        <a:pt x="266" y="20"/>
                      </a:lnTo>
                      <a:lnTo>
                        <a:pt x="254" y="14"/>
                      </a:lnTo>
                      <a:lnTo>
                        <a:pt x="240" y="8"/>
                      </a:lnTo>
                      <a:lnTo>
                        <a:pt x="228" y="4"/>
                      </a:lnTo>
                      <a:lnTo>
                        <a:pt x="202" y="0"/>
                      </a:lnTo>
                      <a:lnTo>
                        <a:pt x="178" y="0"/>
                      </a:lnTo>
                      <a:lnTo>
                        <a:pt x="156" y="4"/>
                      </a:lnTo>
                      <a:lnTo>
                        <a:pt x="132" y="8"/>
                      </a:lnTo>
                      <a:lnTo>
                        <a:pt x="90" y="22"/>
                      </a:lnTo>
                      <a:lnTo>
                        <a:pt x="90" y="22"/>
                      </a:lnTo>
                      <a:lnTo>
                        <a:pt x="70" y="30"/>
                      </a:lnTo>
                      <a:lnTo>
                        <a:pt x="52" y="38"/>
                      </a:lnTo>
                      <a:lnTo>
                        <a:pt x="34" y="50"/>
                      </a:lnTo>
                      <a:lnTo>
                        <a:pt x="20" y="62"/>
                      </a:lnTo>
                      <a:lnTo>
                        <a:pt x="14" y="70"/>
                      </a:lnTo>
                      <a:lnTo>
                        <a:pt x="10" y="78"/>
                      </a:lnTo>
                      <a:lnTo>
                        <a:pt x="6" y="88"/>
                      </a:lnTo>
                      <a:lnTo>
                        <a:pt x="2" y="98"/>
                      </a:lnTo>
                      <a:lnTo>
                        <a:pt x="0" y="110"/>
                      </a:lnTo>
                      <a:lnTo>
                        <a:pt x="0" y="122"/>
                      </a:lnTo>
                      <a:lnTo>
                        <a:pt x="2" y="136"/>
                      </a:lnTo>
                      <a:lnTo>
                        <a:pt x="6" y="152"/>
                      </a:lnTo>
                      <a:lnTo>
                        <a:pt x="6" y="152"/>
                      </a:lnTo>
                      <a:lnTo>
                        <a:pt x="8" y="160"/>
                      </a:lnTo>
                      <a:lnTo>
                        <a:pt x="14" y="168"/>
                      </a:lnTo>
                      <a:lnTo>
                        <a:pt x="14" y="168"/>
                      </a:lnTo>
                      <a:lnTo>
                        <a:pt x="34" y="162"/>
                      </a:lnTo>
                      <a:lnTo>
                        <a:pt x="62" y="156"/>
                      </a:lnTo>
                      <a:lnTo>
                        <a:pt x="94" y="150"/>
                      </a:lnTo>
                      <a:lnTo>
                        <a:pt x="130" y="146"/>
                      </a:lnTo>
                      <a:lnTo>
                        <a:pt x="168" y="146"/>
                      </a:lnTo>
                      <a:lnTo>
                        <a:pt x="208" y="146"/>
                      </a:lnTo>
                      <a:lnTo>
                        <a:pt x="246" y="150"/>
                      </a:lnTo>
                      <a:lnTo>
                        <a:pt x="286" y="156"/>
                      </a:lnTo>
                      <a:lnTo>
                        <a:pt x="286" y="156"/>
                      </a:lnTo>
                      <a:lnTo>
                        <a:pt x="286" y="154"/>
                      </a:lnTo>
                      <a:lnTo>
                        <a:pt x="286" y="154"/>
                      </a:lnTo>
                      <a:close/>
                    </a:path>
                  </a:pathLst>
                </a:custGeom>
                <a:solidFill>
                  <a:srgbClr val="FAD9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21259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45380" y="457201"/>
            <a:ext cx="444246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b="1" u="sng" dirty="0" smtClean="0"/>
              <a:t>ขั้นตอนการตัดสินใจแนวทางที่</a:t>
            </a:r>
            <a:r>
              <a:rPr lang="en-US" sz="2800" b="1" u="sng" dirty="0" smtClean="0"/>
              <a:t> 1</a:t>
            </a:r>
            <a:r>
              <a:rPr lang="th-TH" sz="2800" b="1" dirty="0" smtClean="0"/>
              <a:t/>
            </a:r>
            <a:br>
              <a:rPr lang="th-TH" sz="2800" b="1" dirty="0" smtClean="0"/>
            </a:br>
            <a:r>
              <a:rPr lang="th-TH" sz="2800" dirty="0" smtClean="0"/>
              <a:t>ให้มีการสั่งซื้อที่ถี่ขึ้นและจำนวนมากขึ้นโดยก่อนอื่นจะดูว่าถึงกำหนดอาทิตย์ที่จะทำการส่งซื้อหรือยังแล้วสั่งในจำนวนที่เท่ากันทุกๆครั้งโดยกำหนดยอดสั่งซื้ออิงข้อมูลจาก </a:t>
            </a:r>
            <a:r>
              <a:rPr lang="en-US" sz="2400" dirty="0" smtClean="0"/>
              <a:t>Demand Forecast</a:t>
            </a:r>
            <a:r>
              <a:rPr lang="th-TH" sz="2400" dirty="0" smtClean="0"/>
              <a:t>ในแต่ละสัปดาห์ 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08" t="5185" r="23072" b="18890"/>
          <a:stretch/>
        </p:blipFill>
        <p:spPr>
          <a:xfrm>
            <a:off x="533400" y="304799"/>
            <a:ext cx="4038600" cy="63246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90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5257800" y="368301"/>
            <a:ext cx="412242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sz="2800" b="1" u="sng" dirty="0" smtClean="0"/>
              <a:t>ขั้นตอนการตัดสินใจแนวทางที่</a:t>
            </a:r>
            <a:r>
              <a:rPr lang="en-US" sz="2800" b="1" u="sng" dirty="0" smtClean="0"/>
              <a:t> 2</a:t>
            </a:r>
            <a:r>
              <a:rPr lang="th-TH" sz="2800" b="1" dirty="0" smtClean="0"/>
              <a:t/>
            </a:r>
            <a:br>
              <a:rPr lang="th-TH" sz="2800" b="1" dirty="0" smtClean="0"/>
            </a:br>
            <a:r>
              <a:rPr lang="th-TH" sz="2800" dirty="0" smtClean="0"/>
              <a:t>ทำการ</a:t>
            </a:r>
            <a:r>
              <a:rPr lang="th-TH" sz="2400" dirty="0" smtClean="0"/>
              <a:t>กำหนด</a:t>
            </a:r>
            <a:r>
              <a:rPr lang="en-US" sz="2400" dirty="0" smtClean="0"/>
              <a:t>Reorder</a:t>
            </a:r>
            <a:r>
              <a:rPr lang="th-TH" sz="2400" dirty="0" smtClean="0"/>
              <a:t> </a:t>
            </a:r>
            <a:r>
              <a:rPr lang="en-US" sz="2400" dirty="0" smtClean="0"/>
              <a:t>Point</a:t>
            </a:r>
            <a:r>
              <a:rPr lang="th-TH" sz="2400" dirty="0" smtClean="0"/>
              <a:t>จากนั้นจะทำการส่งซื้อโดยอัตโนมัติเมื่อสินค้าคงเหลือมียอดคงเหลือตามที่เรากำหนด โดยจะทำการคำนวณหาจุด</a:t>
            </a:r>
            <a:r>
              <a:rPr lang="en-US" sz="2400" dirty="0" smtClean="0"/>
              <a:t>Reorder Point</a:t>
            </a:r>
            <a:r>
              <a:rPr lang="th-TH" sz="2400" dirty="0" smtClean="0"/>
              <a:t>จากข้อมูล</a:t>
            </a:r>
            <a:br>
              <a:rPr lang="th-TH" sz="2400" dirty="0" smtClean="0"/>
            </a:br>
            <a:r>
              <a:rPr lang="en-US" sz="2400" dirty="0" smtClean="0"/>
              <a:t>Demand Forecast</a:t>
            </a:r>
            <a:r>
              <a:rPr lang="th-TH" sz="2400" dirty="0" smtClean="0"/>
              <a:t>ในแต่ละวันมารวมกันจากนั้นหารด้วยจำนวนวัน</a:t>
            </a:r>
            <a:endParaRPr lang="en-US" sz="2800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04799"/>
            <a:ext cx="4035425" cy="63039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821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61010" y="2286000"/>
            <a:ext cx="90525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th-TH" sz="4800" b="1" dirty="0" smtClean="0"/>
              <a:t>ปัญหาต้นทุน</a:t>
            </a:r>
            <a:r>
              <a:rPr lang="en-US" sz="4800" b="1" dirty="0" smtClean="0"/>
              <a:t>#2</a:t>
            </a:r>
            <a:br>
              <a:rPr lang="en-US" sz="4800" b="1" dirty="0" smtClean="0"/>
            </a:br>
            <a:endParaRPr lang="en-US" sz="4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095500" y="3352800"/>
            <a:ext cx="57835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/>
              <a:t> Delivery Cost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0" y="752529"/>
            <a:ext cx="10049853" cy="5495873"/>
            <a:chOff x="0" y="752528"/>
            <a:chExt cx="12192000" cy="5612154"/>
          </a:xfrm>
        </p:grpSpPr>
        <p:sp>
          <p:nvSpPr>
            <p:cNvPr id="7" name="矩形 1"/>
            <p:cNvSpPr/>
            <p:nvPr/>
          </p:nvSpPr>
          <p:spPr>
            <a:xfrm>
              <a:off x="0" y="2120253"/>
              <a:ext cx="12192000" cy="282069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3"/>
            <p:cNvCxnSpPr/>
            <p:nvPr/>
          </p:nvCxnSpPr>
          <p:spPr>
            <a:xfrm>
              <a:off x="3518115" y="752528"/>
              <a:ext cx="8673885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5"/>
            <p:cNvCxnSpPr/>
            <p:nvPr/>
          </p:nvCxnSpPr>
          <p:spPr>
            <a:xfrm>
              <a:off x="4711485" y="1061270"/>
              <a:ext cx="748051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7"/>
            <p:cNvCxnSpPr/>
            <p:nvPr/>
          </p:nvCxnSpPr>
          <p:spPr>
            <a:xfrm>
              <a:off x="6096000" y="1370012"/>
              <a:ext cx="6096000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平行四边形 9"/>
            <p:cNvSpPr/>
            <p:nvPr/>
          </p:nvSpPr>
          <p:spPr>
            <a:xfrm>
              <a:off x="874713" y="1920551"/>
              <a:ext cx="3058658" cy="399404"/>
            </a:xfrm>
            <a:prstGeom prst="parallelogram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2"/>
            <p:cNvSpPr/>
            <p:nvPr/>
          </p:nvSpPr>
          <p:spPr>
            <a:xfrm>
              <a:off x="9362328" y="4301150"/>
              <a:ext cx="661661" cy="1313835"/>
            </a:xfrm>
            <a:custGeom>
              <a:avLst/>
              <a:gdLst>
                <a:gd name="connsiteX0" fmla="*/ 260195 w 524147"/>
                <a:gd name="connsiteY0" fmla="*/ 0 h 1040778"/>
                <a:gd name="connsiteX1" fmla="*/ 524147 w 524147"/>
                <a:gd name="connsiteY1" fmla="*/ 0 h 1040778"/>
                <a:gd name="connsiteX2" fmla="*/ 263952 w 524147"/>
                <a:gd name="connsiteY2" fmla="*/ 1040778 h 1040778"/>
                <a:gd name="connsiteX3" fmla="*/ 0 w 524147"/>
                <a:gd name="connsiteY3" fmla="*/ 1040778 h 1040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147" h="1040778">
                  <a:moveTo>
                    <a:pt x="260195" y="0"/>
                  </a:moveTo>
                  <a:lnTo>
                    <a:pt x="524147" y="0"/>
                  </a:lnTo>
                  <a:lnTo>
                    <a:pt x="263952" y="1040778"/>
                  </a:lnTo>
                  <a:lnTo>
                    <a:pt x="0" y="10407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3"/>
            <p:cNvSpPr/>
            <p:nvPr/>
          </p:nvSpPr>
          <p:spPr>
            <a:xfrm>
              <a:off x="9784960" y="4301150"/>
              <a:ext cx="661661" cy="1313835"/>
            </a:xfrm>
            <a:custGeom>
              <a:avLst/>
              <a:gdLst>
                <a:gd name="connsiteX0" fmla="*/ 260195 w 524147"/>
                <a:gd name="connsiteY0" fmla="*/ 0 h 1040778"/>
                <a:gd name="connsiteX1" fmla="*/ 524147 w 524147"/>
                <a:gd name="connsiteY1" fmla="*/ 0 h 1040778"/>
                <a:gd name="connsiteX2" fmla="*/ 263952 w 524147"/>
                <a:gd name="connsiteY2" fmla="*/ 1040778 h 1040778"/>
                <a:gd name="connsiteX3" fmla="*/ 0 w 524147"/>
                <a:gd name="connsiteY3" fmla="*/ 1040778 h 1040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147" h="1040778">
                  <a:moveTo>
                    <a:pt x="260195" y="0"/>
                  </a:moveTo>
                  <a:lnTo>
                    <a:pt x="524147" y="0"/>
                  </a:lnTo>
                  <a:lnTo>
                    <a:pt x="263952" y="1040778"/>
                  </a:lnTo>
                  <a:lnTo>
                    <a:pt x="0" y="10407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4"/>
            <p:cNvSpPr/>
            <p:nvPr/>
          </p:nvSpPr>
          <p:spPr>
            <a:xfrm>
              <a:off x="10207593" y="4301150"/>
              <a:ext cx="661661" cy="1313835"/>
            </a:xfrm>
            <a:custGeom>
              <a:avLst/>
              <a:gdLst>
                <a:gd name="connsiteX0" fmla="*/ 260195 w 524147"/>
                <a:gd name="connsiteY0" fmla="*/ 0 h 1040778"/>
                <a:gd name="connsiteX1" fmla="*/ 524147 w 524147"/>
                <a:gd name="connsiteY1" fmla="*/ 0 h 1040778"/>
                <a:gd name="connsiteX2" fmla="*/ 263952 w 524147"/>
                <a:gd name="connsiteY2" fmla="*/ 1040778 h 1040778"/>
                <a:gd name="connsiteX3" fmla="*/ 0 w 524147"/>
                <a:gd name="connsiteY3" fmla="*/ 1040778 h 1040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147" h="1040778">
                  <a:moveTo>
                    <a:pt x="260195" y="0"/>
                  </a:moveTo>
                  <a:lnTo>
                    <a:pt x="524147" y="0"/>
                  </a:lnTo>
                  <a:lnTo>
                    <a:pt x="263952" y="1040778"/>
                  </a:lnTo>
                  <a:lnTo>
                    <a:pt x="0" y="10407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5"/>
            <p:cNvSpPr/>
            <p:nvPr/>
          </p:nvSpPr>
          <p:spPr>
            <a:xfrm>
              <a:off x="10630227" y="4301150"/>
              <a:ext cx="661661" cy="1313835"/>
            </a:xfrm>
            <a:custGeom>
              <a:avLst/>
              <a:gdLst>
                <a:gd name="connsiteX0" fmla="*/ 260195 w 524147"/>
                <a:gd name="connsiteY0" fmla="*/ 0 h 1040778"/>
                <a:gd name="connsiteX1" fmla="*/ 524147 w 524147"/>
                <a:gd name="connsiteY1" fmla="*/ 0 h 1040778"/>
                <a:gd name="connsiteX2" fmla="*/ 263952 w 524147"/>
                <a:gd name="connsiteY2" fmla="*/ 1040778 h 1040778"/>
                <a:gd name="connsiteX3" fmla="*/ 0 w 524147"/>
                <a:gd name="connsiteY3" fmla="*/ 1040778 h 1040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147" h="1040778">
                  <a:moveTo>
                    <a:pt x="260195" y="0"/>
                  </a:moveTo>
                  <a:lnTo>
                    <a:pt x="524147" y="0"/>
                  </a:lnTo>
                  <a:lnTo>
                    <a:pt x="263952" y="1040778"/>
                  </a:lnTo>
                  <a:lnTo>
                    <a:pt x="0" y="10407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23"/>
            <p:cNvSpPr/>
            <p:nvPr/>
          </p:nvSpPr>
          <p:spPr>
            <a:xfrm>
              <a:off x="9208610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24"/>
            <p:cNvSpPr/>
            <p:nvPr/>
          </p:nvSpPr>
          <p:spPr>
            <a:xfrm>
              <a:off x="9097029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25"/>
            <p:cNvSpPr/>
            <p:nvPr/>
          </p:nvSpPr>
          <p:spPr>
            <a:xfrm>
              <a:off x="8985444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26"/>
            <p:cNvSpPr/>
            <p:nvPr/>
          </p:nvSpPr>
          <p:spPr>
            <a:xfrm>
              <a:off x="8873859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27"/>
            <p:cNvSpPr/>
            <p:nvPr/>
          </p:nvSpPr>
          <p:spPr>
            <a:xfrm>
              <a:off x="8762274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8"/>
            <p:cNvSpPr/>
            <p:nvPr/>
          </p:nvSpPr>
          <p:spPr>
            <a:xfrm>
              <a:off x="8650689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9"/>
            <p:cNvSpPr/>
            <p:nvPr/>
          </p:nvSpPr>
          <p:spPr>
            <a:xfrm>
              <a:off x="8539104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30"/>
            <p:cNvSpPr/>
            <p:nvPr/>
          </p:nvSpPr>
          <p:spPr>
            <a:xfrm>
              <a:off x="8427519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31"/>
            <p:cNvSpPr/>
            <p:nvPr/>
          </p:nvSpPr>
          <p:spPr>
            <a:xfrm>
              <a:off x="8315934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32"/>
            <p:cNvSpPr/>
            <p:nvPr/>
          </p:nvSpPr>
          <p:spPr>
            <a:xfrm>
              <a:off x="8204349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33"/>
            <p:cNvSpPr/>
            <p:nvPr/>
          </p:nvSpPr>
          <p:spPr>
            <a:xfrm>
              <a:off x="8092764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34"/>
            <p:cNvSpPr/>
            <p:nvPr/>
          </p:nvSpPr>
          <p:spPr>
            <a:xfrm>
              <a:off x="7981179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35"/>
            <p:cNvSpPr/>
            <p:nvPr/>
          </p:nvSpPr>
          <p:spPr>
            <a:xfrm>
              <a:off x="7869594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36"/>
            <p:cNvSpPr/>
            <p:nvPr/>
          </p:nvSpPr>
          <p:spPr>
            <a:xfrm>
              <a:off x="7758009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37"/>
            <p:cNvSpPr/>
            <p:nvPr/>
          </p:nvSpPr>
          <p:spPr>
            <a:xfrm>
              <a:off x="7646424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8"/>
            <p:cNvSpPr/>
            <p:nvPr/>
          </p:nvSpPr>
          <p:spPr>
            <a:xfrm>
              <a:off x="7534839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9"/>
            <p:cNvSpPr/>
            <p:nvPr/>
          </p:nvSpPr>
          <p:spPr>
            <a:xfrm>
              <a:off x="7423254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40"/>
            <p:cNvSpPr/>
            <p:nvPr/>
          </p:nvSpPr>
          <p:spPr>
            <a:xfrm>
              <a:off x="7311669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41"/>
            <p:cNvSpPr/>
            <p:nvPr/>
          </p:nvSpPr>
          <p:spPr>
            <a:xfrm>
              <a:off x="7200084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42"/>
            <p:cNvSpPr/>
            <p:nvPr/>
          </p:nvSpPr>
          <p:spPr>
            <a:xfrm>
              <a:off x="7088499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43"/>
            <p:cNvSpPr/>
            <p:nvPr/>
          </p:nvSpPr>
          <p:spPr>
            <a:xfrm>
              <a:off x="6976914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44"/>
            <p:cNvSpPr/>
            <p:nvPr/>
          </p:nvSpPr>
          <p:spPr>
            <a:xfrm>
              <a:off x="6865329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45"/>
            <p:cNvSpPr/>
            <p:nvPr/>
          </p:nvSpPr>
          <p:spPr>
            <a:xfrm>
              <a:off x="6753744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46"/>
            <p:cNvSpPr/>
            <p:nvPr/>
          </p:nvSpPr>
          <p:spPr>
            <a:xfrm>
              <a:off x="6642159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47"/>
            <p:cNvSpPr/>
            <p:nvPr/>
          </p:nvSpPr>
          <p:spPr>
            <a:xfrm>
              <a:off x="6530574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8"/>
            <p:cNvSpPr/>
            <p:nvPr/>
          </p:nvSpPr>
          <p:spPr>
            <a:xfrm>
              <a:off x="6418989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9"/>
            <p:cNvSpPr/>
            <p:nvPr/>
          </p:nvSpPr>
          <p:spPr>
            <a:xfrm>
              <a:off x="6307404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50"/>
            <p:cNvSpPr/>
            <p:nvPr/>
          </p:nvSpPr>
          <p:spPr>
            <a:xfrm>
              <a:off x="6195819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51"/>
            <p:cNvSpPr/>
            <p:nvPr/>
          </p:nvSpPr>
          <p:spPr>
            <a:xfrm>
              <a:off x="6084234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52"/>
            <p:cNvSpPr/>
            <p:nvPr/>
          </p:nvSpPr>
          <p:spPr>
            <a:xfrm>
              <a:off x="5972649" y="5130179"/>
              <a:ext cx="185041" cy="484806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74"/>
            <p:cNvSpPr/>
            <p:nvPr/>
          </p:nvSpPr>
          <p:spPr>
            <a:xfrm>
              <a:off x="799154" y="2685545"/>
              <a:ext cx="8779580" cy="2130876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th-TH" sz="5400" b="1" dirty="0" smtClean="0">
                  <a:solidFill>
                    <a:schemeClr val="bg1"/>
                  </a:solidFill>
                </a:rPr>
                <a:t>ปัญหาต้นทุน</a:t>
              </a:r>
              <a:r>
                <a:rPr lang="en-US" sz="5400" b="1" dirty="0" smtClean="0">
                  <a:solidFill>
                    <a:schemeClr val="bg1"/>
                  </a:solidFill>
                </a:rPr>
                <a:t>#2</a:t>
              </a:r>
              <a:br>
                <a:rPr lang="en-US" sz="5400" b="1" dirty="0" smtClean="0">
                  <a:solidFill>
                    <a:schemeClr val="bg1"/>
                  </a:solidFill>
                </a:rPr>
              </a:br>
              <a:r>
                <a:rPr lang="en-US" sz="5400" b="1" dirty="0" smtClean="0">
                  <a:solidFill>
                    <a:schemeClr val="bg1"/>
                  </a:solidFill>
                </a:rPr>
                <a:t>Delivery Cost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7" name="Freeform: Shape 60"/>
            <p:cNvSpPr>
              <a:spLocks/>
            </p:cNvSpPr>
            <p:nvPr/>
          </p:nvSpPr>
          <p:spPr bwMode="auto">
            <a:xfrm>
              <a:off x="9453698" y="5970946"/>
              <a:ext cx="387076" cy="387077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61"/>
            <p:cNvSpPr>
              <a:spLocks/>
            </p:cNvSpPr>
            <p:nvPr/>
          </p:nvSpPr>
          <p:spPr bwMode="auto">
            <a:xfrm>
              <a:off x="10746340" y="5964287"/>
              <a:ext cx="400395" cy="400395"/>
            </a:xfrm>
            <a:custGeom>
              <a:avLst/>
              <a:gdLst>
                <a:gd name="T0" fmla="*/ 119 w 236"/>
                <a:gd name="T1" fmla="*/ 123 h 236"/>
                <a:gd name="T2" fmla="*/ 111 w 236"/>
                <a:gd name="T3" fmla="*/ 131 h 236"/>
                <a:gd name="T4" fmla="*/ 115 w 236"/>
                <a:gd name="T5" fmla="*/ 138 h 236"/>
                <a:gd name="T6" fmla="*/ 115 w 236"/>
                <a:gd name="T7" fmla="*/ 150 h 236"/>
                <a:gd name="T8" fmla="*/ 118 w 236"/>
                <a:gd name="T9" fmla="*/ 154 h 236"/>
                <a:gd name="T10" fmla="*/ 119 w 236"/>
                <a:gd name="T11" fmla="*/ 154 h 236"/>
                <a:gd name="T12" fmla="*/ 122 w 236"/>
                <a:gd name="T13" fmla="*/ 150 h 236"/>
                <a:gd name="T14" fmla="*/ 122 w 236"/>
                <a:gd name="T15" fmla="*/ 138 h 236"/>
                <a:gd name="T16" fmla="*/ 126 w 236"/>
                <a:gd name="T17" fmla="*/ 131 h 236"/>
                <a:gd name="T18" fmla="*/ 119 w 236"/>
                <a:gd name="T19" fmla="*/ 123 h 236"/>
                <a:gd name="T20" fmla="*/ 119 w 236"/>
                <a:gd name="T21" fmla="*/ 66 h 236"/>
                <a:gd name="T22" fmla="*/ 100 w 236"/>
                <a:gd name="T23" fmla="*/ 84 h 236"/>
                <a:gd name="T24" fmla="*/ 100 w 236"/>
                <a:gd name="T25" fmla="*/ 102 h 236"/>
                <a:gd name="T26" fmla="*/ 137 w 236"/>
                <a:gd name="T27" fmla="*/ 102 h 236"/>
                <a:gd name="T28" fmla="*/ 137 w 236"/>
                <a:gd name="T29" fmla="*/ 84 h 236"/>
                <a:gd name="T30" fmla="*/ 119 w 236"/>
                <a:gd name="T31" fmla="*/ 66 h 236"/>
                <a:gd name="T32" fmla="*/ 118 w 236"/>
                <a:gd name="T33" fmla="*/ 0 h 236"/>
                <a:gd name="T34" fmla="*/ 0 w 236"/>
                <a:gd name="T35" fmla="*/ 118 h 236"/>
                <a:gd name="T36" fmla="*/ 118 w 236"/>
                <a:gd name="T37" fmla="*/ 236 h 236"/>
                <a:gd name="T38" fmla="*/ 236 w 236"/>
                <a:gd name="T39" fmla="*/ 118 h 236"/>
                <a:gd name="T40" fmla="*/ 118 w 236"/>
                <a:gd name="T41" fmla="*/ 0 h 236"/>
                <a:gd name="T42" fmla="*/ 164 w 236"/>
                <a:gd name="T43" fmla="*/ 161 h 236"/>
                <a:gd name="T44" fmla="*/ 149 w 236"/>
                <a:gd name="T45" fmla="*/ 176 h 236"/>
                <a:gd name="T46" fmla="*/ 88 w 236"/>
                <a:gd name="T47" fmla="*/ 176 h 236"/>
                <a:gd name="T48" fmla="*/ 73 w 236"/>
                <a:gd name="T49" fmla="*/ 161 h 236"/>
                <a:gd name="T50" fmla="*/ 73 w 236"/>
                <a:gd name="T51" fmla="*/ 105 h 236"/>
                <a:gd name="T52" fmla="*/ 76 w 236"/>
                <a:gd name="T53" fmla="*/ 102 h 236"/>
                <a:gd name="T54" fmla="*/ 86 w 236"/>
                <a:gd name="T55" fmla="*/ 102 h 236"/>
                <a:gd name="T56" fmla="*/ 86 w 236"/>
                <a:gd name="T57" fmla="*/ 84 h 236"/>
                <a:gd name="T58" fmla="*/ 118 w 236"/>
                <a:gd name="T59" fmla="*/ 51 h 236"/>
                <a:gd name="T60" fmla="*/ 119 w 236"/>
                <a:gd name="T61" fmla="*/ 51 h 236"/>
                <a:gd name="T62" fmla="*/ 152 w 236"/>
                <a:gd name="T63" fmla="*/ 84 h 236"/>
                <a:gd name="T64" fmla="*/ 152 w 236"/>
                <a:gd name="T65" fmla="*/ 102 h 236"/>
                <a:gd name="T66" fmla="*/ 161 w 236"/>
                <a:gd name="T67" fmla="*/ 102 h 236"/>
                <a:gd name="T68" fmla="*/ 164 w 236"/>
                <a:gd name="T69" fmla="*/ 105 h 236"/>
                <a:gd name="T70" fmla="*/ 164 w 236"/>
                <a:gd name="T71" fmla="*/ 16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236">
                  <a:moveTo>
                    <a:pt x="119" y="123"/>
                  </a:moveTo>
                  <a:cubicBezTo>
                    <a:pt x="114" y="123"/>
                    <a:pt x="111" y="127"/>
                    <a:pt x="111" y="131"/>
                  </a:cubicBezTo>
                  <a:cubicBezTo>
                    <a:pt x="111" y="134"/>
                    <a:pt x="112" y="136"/>
                    <a:pt x="115" y="138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15" y="152"/>
                    <a:pt x="116" y="154"/>
                    <a:pt x="118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21" y="154"/>
                    <a:pt x="122" y="152"/>
                    <a:pt x="122" y="150"/>
                  </a:cubicBezTo>
                  <a:cubicBezTo>
                    <a:pt x="122" y="138"/>
                    <a:pt x="122" y="138"/>
                    <a:pt x="122" y="138"/>
                  </a:cubicBezTo>
                  <a:cubicBezTo>
                    <a:pt x="125" y="136"/>
                    <a:pt x="126" y="134"/>
                    <a:pt x="126" y="131"/>
                  </a:cubicBezTo>
                  <a:cubicBezTo>
                    <a:pt x="126" y="126"/>
                    <a:pt x="123" y="123"/>
                    <a:pt x="119" y="123"/>
                  </a:cubicBezTo>
                  <a:close/>
                  <a:moveTo>
                    <a:pt x="119" y="66"/>
                  </a:moveTo>
                  <a:cubicBezTo>
                    <a:pt x="108" y="66"/>
                    <a:pt x="100" y="74"/>
                    <a:pt x="100" y="84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7" y="74"/>
                    <a:pt x="129" y="66"/>
                    <a:pt x="119" y="66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64" y="161"/>
                  </a:moveTo>
                  <a:cubicBezTo>
                    <a:pt x="164" y="169"/>
                    <a:pt x="157" y="176"/>
                    <a:pt x="149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0" y="176"/>
                    <a:pt x="73" y="169"/>
                    <a:pt x="73" y="161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3"/>
                    <a:pt x="74" y="102"/>
                    <a:pt x="76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66"/>
                    <a:pt x="100" y="52"/>
                    <a:pt x="118" y="51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37" y="52"/>
                    <a:pt x="152" y="66"/>
                    <a:pt x="152" y="84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3" y="102"/>
                    <a:pt x="164" y="103"/>
                    <a:pt x="164" y="105"/>
                  </a:cubicBezTo>
                  <a:lnTo>
                    <a:pt x="164" y="16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62"/>
            <p:cNvSpPr>
              <a:spLocks/>
            </p:cNvSpPr>
            <p:nvPr/>
          </p:nvSpPr>
          <p:spPr bwMode="auto">
            <a:xfrm>
              <a:off x="10093360" y="5964287"/>
              <a:ext cx="400395" cy="400395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598424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49" y="625475"/>
            <a:ext cx="4938611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Delivery Cost</a:t>
            </a:r>
            <a:br>
              <a:rPr lang="en-US" dirty="0" smtClean="0"/>
            </a:br>
            <a:r>
              <a:rPr lang="th-TH" dirty="0" smtClean="0"/>
              <a:t>(ต้นทุนค่าขนส่ง)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48" y="1951038"/>
            <a:ext cx="4862239" cy="4525963"/>
          </a:xfrm>
        </p:spPr>
        <p:txBody>
          <a:bodyPr/>
          <a:lstStyle/>
          <a:p>
            <a:pPr marL="0" indent="0">
              <a:buNone/>
            </a:pPr>
            <a:r>
              <a:rPr lang="th-TH" dirty="0" smtClean="0"/>
              <a:t> มีต้นทุนค่าขนส่งที่สูงเกินความจำเป็นเนื่องจากมีการบริหารจัดการไม่ดีไม่ได้มีการวิเคราะห์ก่อนว่าควรส่งสินค้าไปเก็บไว้ที่คลังสินค้าก่อนหรือจะสั่งให้ส่งไปที่สาขาโดยตรง หรือพอเกิดกรณีของใกล้จะหมดก็ทำให้ต้องมีการเร่งส่งของระหว่างสาขาทำให้เกิดต้นทุนขนส่งเพิ่มขึ้นมาอีก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365159" y="457200"/>
            <a:ext cx="4376104" cy="5995186"/>
            <a:chOff x="4022724" y="756662"/>
            <a:chExt cx="3638550" cy="5483225"/>
          </a:xfrm>
        </p:grpSpPr>
        <p:grpSp>
          <p:nvGrpSpPr>
            <p:cNvPr id="5" name="Group 4"/>
            <p:cNvGrpSpPr/>
            <p:nvPr/>
          </p:nvGrpSpPr>
          <p:grpSpPr>
            <a:xfrm>
              <a:off x="4022724" y="756662"/>
              <a:ext cx="3638550" cy="5483225"/>
              <a:chOff x="4276725" y="687388"/>
              <a:chExt cx="3638550" cy="5483225"/>
            </a:xfrm>
          </p:grpSpPr>
          <p:sp>
            <p:nvSpPr>
              <p:cNvPr id="7" name="Freeform 5"/>
              <p:cNvSpPr>
                <a:spLocks/>
              </p:cNvSpPr>
              <p:nvPr/>
            </p:nvSpPr>
            <p:spPr bwMode="auto">
              <a:xfrm>
                <a:off x="5286375" y="2519363"/>
                <a:ext cx="473075" cy="641350"/>
              </a:xfrm>
              <a:custGeom>
                <a:avLst/>
                <a:gdLst>
                  <a:gd name="T0" fmla="*/ 254 w 298"/>
                  <a:gd name="T1" fmla="*/ 0 h 404"/>
                  <a:gd name="T2" fmla="*/ 0 w 298"/>
                  <a:gd name="T3" fmla="*/ 238 h 404"/>
                  <a:gd name="T4" fmla="*/ 84 w 298"/>
                  <a:gd name="T5" fmla="*/ 404 h 404"/>
                  <a:gd name="T6" fmla="*/ 298 w 298"/>
                  <a:gd name="T7" fmla="*/ 96 h 404"/>
                  <a:gd name="T8" fmla="*/ 254 w 298"/>
                  <a:gd name="T9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8" h="404">
                    <a:moveTo>
                      <a:pt x="254" y="0"/>
                    </a:moveTo>
                    <a:lnTo>
                      <a:pt x="0" y="238"/>
                    </a:lnTo>
                    <a:lnTo>
                      <a:pt x="84" y="404"/>
                    </a:lnTo>
                    <a:lnTo>
                      <a:pt x="298" y="96"/>
                    </a:lnTo>
                    <a:lnTo>
                      <a:pt x="254" y="0"/>
                    </a:lnTo>
                    <a:close/>
                  </a:path>
                </a:pathLst>
              </a:custGeom>
              <a:solidFill>
                <a:srgbClr val="FAEB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auto">
              <a:xfrm>
                <a:off x="5286375" y="2519363"/>
                <a:ext cx="473075" cy="641350"/>
              </a:xfrm>
              <a:custGeom>
                <a:avLst/>
                <a:gdLst>
                  <a:gd name="T0" fmla="*/ 254 w 298"/>
                  <a:gd name="T1" fmla="*/ 0 h 404"/>
                  <a:gd name="T2" fmla="*/ 0 w 298"/>
                  <a:gd name="T3" fmla="*/ 238 h 404"/>
                  <a:gd name="T4" fmla="*/ 84 w 298"/>
                  <a:gd name="T5" fmla="*/ 404 h 404"/>
                  <a:gd name="T6" fmla="*/ 298 w 298"/>
                  <a:gd name="T7" fmla="*/ 96 h 404"/>
                  <a:gd name="T8" fmla="*/ 254 w 298"/>
                  <a:gd name="T9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8" h="404">
                    <a:moveTo>
                      <a:pt x="254" y="0"/>
                    </a:moveTo>
                    <a:lnTo>
                      <a:pt x="0" y="238"/>
                    </a:lnTo>
                    <a:lnTo>
                      <a:pt x="84" y="404"/>
                    </a:lnTo>
                    <a:lnTo>
                      <a:pt x="298" y="96"/>
                    </a:lnTo>
                    <a:lnTo>
                      <a:pt x="25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auto">
              <a:xfrm>
                <a:off x="4613275" y="2439988"/>
                <a:ext cx="974725" cy="847725"/>
              </a:xfrm>
              <a:custGeom>
                <a:avLst/>
                <a:gdLst>
                  <a:gd name="T0" fmla="*/ 0 w 614"/>
                  <a:gd name="T1" fmla="*/ 344 h 534"/>
                  <a:gd name="T2" fmla="*/ 0 w 614"/>
                  <a:gd name="T3" fmla="*/ 344 h 534"/>
                  <a:gd name="T4" fmla="*/ 2 w 614"/>
                  <a:gd name="T5" fmla="*/ 354 h 534"/>
                  <a:gd name="T6" fmla="*/ 4 w 614"/>
                  <a:gd name="T7" fmla="*/ 368 h 534"/>
                  <a:gd name="T8" fmla="*/ 6 w 614"/>
                  <a:gd name="T9" fmla="*/ 382 h 534"/>
                  <a:gd name="T10" fmla="*/ 12 w 614"/>
                  <a:gd name="T11" fmla="*/ 400 h 534"/>
                  <a:gd name="T12" fmla="*/ 22 w 614"/>
                  <a:gd name="T13" fmla="*/ 420 h 534"/>
                  <a:gd name="T14" fmla="*/ 34 w 614"/>
                  <a:gd name="T15" fmla="*/ 440 h 534"/>
                  <a:gd name="T16" fmla="*/ 50 w 614"/>
                  <a:gd name="T17" fmla="*/ 462 h 534"/>
                  <a:gd name="T18" fmla="*/ 72 w 614"/>
                  <a:gd name="T19" fmla="*/ 480 h 534"/>
                  <a:gd name="T20" fmla="*/ 84 w 614"/>
                  <a:gd name="T21" fmla="*/ 490 h 534"/>
                  <a:gd name="T22" fmla="*/ 98 w 614"/>
                  <a:gd name="T23" fmla="*/ 498 h 534"/>
                  <a:gd name="T24" fmla="*/ 112 w 614"/>
                  <a:gd name="T25" fmla="*/ 506 h 534"/>
                  <a:gd name="T26" fmla="*/ 130 w 614"/>
                  <a:gd name="T27" fmla="*/ 514 h 534"/>
                  <a:gd name="T28" fmla="*/ 148 w 614"/>
                  <a:gd name="T29" fmla="*/ 520 h 534"/>
                  <a:gd name="T30" fmla="*/ 168 w 614"/>
                  <a:gd name="T31" fmla="*/ 524 h 534"/>
                  <a:gd name="T32" fmla="*/ 190 w 614"/>
                  <a:gd name="T33" fmla="*/ 530 h 534"/>
                  <a:gd name="T34" fmla="*/ 212 w 614"/>
                  <a:gd name="T35" fmla="*/ 532 h 534"/>
                  <a:gd name="T36" fmla="*/ 238 w 614"/>
                  <a:gd name="T37" fmla="*/ 534 h 534"/>
                  <a:gd name="T38" fmla="*/ 266 w 614"/>
                  <a:gd name="T39" fmla="*/ 534 h 534"/>
                  <a:gd name="T40" fmla="*/ 294 w 614"/>
                  <a:gd name="T41" fmla="*/ 532 h 534"/>
                  <a:gd name="T42" fmla="*/ 326 w 614"/>
                  <a:gd name="T43" fmla="*/ 530 h 534"/>
                  <a:gd name="T44" fmla="*/ 358 w 614"/>
                  <a:gd name="T45" fmla="*/ 526 h 534"/>
                  <a:gd name="T46" fmla="*/ 394 w 614"/>
                  <a:gd name="T47" fmla="*/ 518 h 534"/>
                  <a:gd name="T48" fmla="*/ 394 w 614"/>
                  <a:gd name="T49" fmla="*/ 518 h 534"/>
                  <a:gd name="T50" fmla="*/ 428 w 614"/>
                  <a:gd name="T51" fmla="*/ 510 h 534"/>
                  <a:gd name="T52" fmla="*/ 458 w 614"/>
                  <a:gd name="T53" fmla="*/ 500 h 534"/>
                  <a:gd name="T54" fmla="*/ 486 w 614"/>
                  <a:gd name="T55" fmla="*/ 488 h 534"/>
                  <a:gd name="T56" fmla="*/ 510 w 614"/>
                  <a:gd name="T57" fmla="*/ 474 h 534"/>
                  <a:gd name="T58" fmla="*/ 532 w 614"/>
                  <a:gd name="T59" fmla="*/ 458 h 534"/>
                  <a:gd name="T60" fmla="*/ 550 w 614"/>
                  <a:gd name="T61" fmla="*/ 440 h 534"/>
                  <a:gd name="T62" fmla="*/ 566 w 614"/>
                  <a:gd name="T63" fmla="*/ 422 h 534"/>
                  <a:gd name="T64" fmla="*/ 580 w 614"/>
                  <a:gd name="T65" fmla="*/ 402 h 534"/>
                  <a:gd name="T66" fmla="*/ 592 w 614"/>
                  <a:gd name="T67" fmla="*/ 380 h 534"/>
                  <a:gd name="T68" fmla="*/ 600 w 614"/>
                  <a:gd name="T69" fmla="*/ 358 h 534"/>
                  <a:gd name="T70" fmla="*/ 608 w 614"/>
                  <a:gd name="T71" fmla="*/ 336 h 534"/>
                  <a:gd name="T72" fmla="*/ 612 w 614"/>
                  <a:gd name="T73" fmla="*/ 314 h 534"/>
                  <a:gd name="T74" fmla="*/ 614 w 614"/>
                  <a:gd name="T75" fmla="*/ 290 h 534"/>
                  <a:gd name="T76" fmla="*/ 614 w 614"/>
                  <a:gd name="T77" fmla="*/ 266 h 534"/>
                  <a:gd name="T78" fmla="*/ 612 w 614"/>
                  <a:gd name="T79" fmla="*/ 242 h 534"/>
                  <a:gd name="T80" fmla="*/ 608 w 614"/>
                  <a:gd name="T81" fmla="*/ 220 h 534"/>
                  <a:gd name="T82" fmla="*/ 604 w 614"/>
                  <a:gd name="T83" fmla="*/ 196 h 534"/>
                  <a:gd name="T84" fmla="*/ 596 w 614"/>
                  <a:gd name="T85" fmla="*/ 174 h 534"/>
                  <a:gd name="T86" fmla="*/ 588 w 614"/>
                  <a:gd name="T87" fmla="*/ 152 h 534"/>
                  <a:gd name="T88" fmla="*/ 578 w 614"/>
                  <a:gd name="T89" fmla="*/ 130 h 534"/>
                  <a:gd name="T90" fmla="*/ 566 w 614"/>
                  <a:gd name="T91" fmla="*/ 110 h 534"/>
                  <a:gd name="T92" fmla="*/ 552 w 614"/>
                  <a:gd name="T93" fmla="*/ 92 h 534"/>
                  <a:gd name="T94" fmla="*/ 538 w 614"/>
                  <a:gd name="T95" fmla="*/ 74 h 534"/>
                  <a:gd name="T96" fmla="*/ 522 w 614"/>
                  <a:gd name="T97" fmla="*/ 58 h 534"/>
                  <a:gd name="T98" fmla="*/ 506 w 614"/>
                  <a:gd name="T99" fmla="*/ 44 h 534"/>
                  <a:gd name="T100" fmla="*/ 488 w 614"/>
                  <a:gd name="T101" fmla="*/ 30 h 534"/>
                  <a:gd name="T102" fmla="*/ 468 w 614"/>
                  <a:gd name="T103" fmla="*/ 20 h 534"/>
                  <a:gd name="T104" fmla="*/ 448 w 614"/>
                  <a:gd name="T105" fmla="*/ 12 h 534"/>
                  <a:gd name="T106" fmla="*/ 428 w 614"/>
                  <a:gd name="T107" fmla="*/ 6 h 534"/>
                  <a:gd name="T108" fmla="*/ 406 w 614"/>
                  <a:gd name="T109" fmla="*/ 2 h 534"/>
                  <a:gd name="T110" fmla="*/ 384 w 614"/>
                  <a:gd name="T111" fmla="*/ 0 h 534"/>
                  <a:gd name="T112" fmla="*/ 362 w 614"/>
                  <a:gd name="T113" fmla="*/ 2 h 534"/>
                  <a:gd name="T114" fmla="*/ 0 w 614"/>
                  <a:gd name="T115" fmla="*/ 344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14" h="534">
                    <a:moveTo>
                      <a:pt x="0" y="344"/>
                    </a:moveTo>
                    <a:lnTo>
                      <a:pt x="0" y="344"/>
                    </a:lnTo>
                    <a:lnTo>
                      <a:pt x="2" y="354"/>
                    </a:lnTo>
                    <a:lnTo>
                      <a:pt x="4" y="368"/>
                    </a:lnTo>
                    <a:lnTo>
                      <a:pt x="6" y="382"/>
                    </a:lnTo>
                    <a:lnTo>
                      <a:pt x="12" y="400"/>
                    </a:lnTo>
                    <a:lnTo>
                      <a:pt x="22" y="420"/>
                    </a:lnTo>
                    <a:lnTo>
                      <a:pt x="34" y="440"/>
                    </a:lnTo>
                    <a:lnTo>
                      <a:pt x="50" y="462"/>
                    </a:lnTo>
                    <a:lnTo>
                      <a:pt x="72" y="480"/>
                    </a:lnTo>
                    <a:lnTo>
                      <a:pt x="84" y="490"/>
                    </a:lnTo>
                    <a:lnTo>
                      <a:pt x="98" y="498"/>
                    </a:lnTo>
                    <a:lnTo>
                      <a:pt x="112" y="506"/>
                    </a:lnTo>
                    <a:lnTo>
                      <a:pt x="130" y="514"/>
                    </a:lnTo>
                    <a:lnTo>
                      <a:pt x="148" y="520"/>
                    </a:lnTo>
                    <a:lnTo>
                      <a:pt x="168" y="524"/>
                    </a:lnTo>
                    <a:lnTo>
                      <a:pt x="190" y="530"/>
                    </a:lnTo>
                    <a:lnTo>
                      <a:pt x="212" y="532"/>
                    </a:lnTo>
                    <a:lnTo>
                      <a:pt x="238" y="534"/>
                    </a:lnTo>
                    <a:lnTo>
                      <a:pt x="266" y="534"/>
                    </a:lnTo>
                    <a:lnTo>
                      <a:pt x="294" y="532"/>
                    </a:lnTo>
                    <a:lnTo>
                      <a:pt x="326" y="530"/>
                    </a:lnTo>
                    <a:lnTo>
                      <a:pt x="358" y="526"/>
                    </a:lnTo>
                    <a:lnTo>
                      <a:pt x="394" y="518"/>
                    </a:lnTo>
                    <a:lnTo>
                      <a:pt x="394" y="518"/>
                    </a:lnTo>
                    <a:lnTo>
                      <a:pt x="428" y="510"/>
                    </a:lnTo>
                    <a:lnTo>
                      <a:pt x="458" y="500"/>
                    </a:lnTo>
                    <a:lnTo>
                      <a:pt x="486" y="488"/>
                    </a:lnTo>
                    <a:lnTo>
                      <a:pt x="510" y="474"/>
                    </a:lnTo>
                    <a:lnTo>
                      <a:pt x="532" y="458"/>
                    </a:lnTo>
                    <a:lnTo>
                      <a:pt x="550" y="440"/>
                    </a:lnTo>
                    <a:lnTo>
                      <a:pt x="566" y="422"/>
                    </a:lnTo>
                    <a:lnTo>
                      <a:pt x="580" y="402"/>
                    </a:lnTo>
                    <a:lnTo>
                      <a:pt x="592" y="380"/>
                    </a:lnTo>
                    <a:lnTo>
                      <a:pt x="600" y="358"/>
                    </a:lnTo>
                    <a:lnTo>
                      <a:pt x="608" y="336"/>
                    </a:lnTo>
                    <a:lnTo>
                      <a:pt x="612" y="314"/>
                    </a:lnTo>
                    <a:lnTo>
                      <a:pt x="614" y="290"/>
                    </a:lnTo>
                    <a:lnTo>
                      <a:pt x="614" y="266"/>
                    </a:lnTo>
                    <a:lnTo>
                      <a:pt x="612" y="242"/>
                    </a:lnTo>
                    <a:lnTo>
                      <a:pt x="608" y="220"/>
                    </a:lnTo>
                    <a:lnTo>
                      <a:pt x="604" y="196"/>
                    </a:lnTo>
                    <a:lnTo>
                      <a:pt x="596" y="174"/>
                    </a:lnTo>
                    <a:lnTo>
                      <a:pt x="588" y="152"/>
                    </a:lnTo>
                    <a:lnTo>
                      <a:pt x="578" y="130"/>
                    </a:lnTo>
                    <a:lnTo>
                      <a:pt x="566" y="110"/>
                    </a:lnTo>
                    <a:lnTo>
                      <a:pt x="552" y="92"/>
                    </a:lnTo>
                    <a:lnTo>
                      <a:pt x="538" y="74"/>
                    </a:lnTo>
                    <a:lnTo>
                      <a:pt x="522" y="58"/>
                    </a:lnTo>
                    <a:lnTo>
                      <a:pt x="506" y="44"/>
                    </a:lnTo>
                    <a:lnTo>
                      <a:pt x="488" y="30"/>
                    </a:lnTo>
                    <a:lnTo>
                      <a:pt x="468" y="20"/>
                    </a:lnTo>
                    <a:lnTo>
                      <a:pt x="448" y="12"/>
                    </a:lnTo>
                    <a:lnTo>
                      <a:pt x="428" y="6"/>
                    </a:lnTo>
                    <a:lnTo>
                      <a:pt x="406" y="2"/>
                    </a:lnTo>
                    <a:lnTo>
                      <a:pt x="384" y="0"/>
                    </a:lnTo>
                    <a:lnTo>
                      <a:pt x="362" y="2"/>
                    </a:lnTo>
                    <a:lnTo>
                      <a:pt x="0" y="344"/>
                    </a:lnTo>
                    <a:close/>
                  </a:path>
                </a:pathLst>
              </a:custGeom>
              <a:solidFill>
                <a:srgbClr val="F69F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4613275" y="2439988"/>
                <a:ext cx="974725" cy="847725"/>
              </a:xfrm>
              <a:custGeom>
                <a:avLst/>
                <a:gdLst>
                  <a:gd name="T0" fmla="*/ 0 w 614"/>
                  <a:gd name="T1" fmla="*/ 344 h 534"/>
                  <a:gd name="T2" fmla="*/ 0 w 614"/>
                  <a:gd name="T3" fmla="*/ 344 h 534"/>
                  <a:gd name="T4" fmla="*/ 2 w 614"/>
                  <a:gd name="T5" fmla="*/ 354 h 534"/>
                  <a:gd name="T6" fmla="*/ 4 w 614"/>
                  <a:gd name="T7" fmla="*/ 368 h 534"/>
                  <a:gd name="T8" fmla="*/ 6 w 614"/>
                  <a:gd name="T9" fmla="*/ 382 h 534"/>
                  <a:gd name="T10" fmla="*/ 12 w 614"/>
                  <a:gd name="T11" fmla="*/ 400 h 534"/>
                  <a:gd name="T12" fmla="*/ 22 w 614"/>
                  <a:gd name="T13" fmla="*/ 420 h 534"/>
                  <a:gd name="T14" fmla="*/ 34 w 614"/>
                  <a:gd name="T15" fmla="*/ 440 h 534"/>
                  <a:gd name="T16" fmla="*/ 50 w 614"/>
                  <a:gd name="T17" fmla="*/ 462 h 534"/>
                  <a:gd name="T18" fmla="*/ 72 w 614"/>
                  <a:gd name="T19" fmla="*/ 480 h 534"/>
                  <a:gd name="T20" fmla="*/ 84 w 614"/>
                  <a:gd name="T21" fmla="*/ 490 h 534"/>
                  <a:gd name="T22" fmla="*/ 98 w 614"/>
                  <a:gd name="T23" fmla="*/ 498 h 534"/>
                  <a:gd name="T24" fmla="*/ 112 w 614"/>
                  <a:gd name="T25" fmla="*/ 506 h 534"/>
                  <a:gd name="T26" fmla="*/ 130 w 614"/>
                  <a:gd name="T27" fmla="*/ 514 h 534"/>
                  <a:gd name="T28" fmla="*/ 148 w 614"/>
                  <a:gd name="T29" fmla="*/ 520 h 534"/>
                  <a:gd name="T30" fmla="*/ 168 w 614"/>
                  <a:gd name="T31" fmla="*/ 524 h 534"/>
                  <a:gd name="T32" fmla="*/ 190 w 614"/>
                  <a:gd name="T33" fmla="*/ 530 h 534"/>
                  <a:gd name="T34" fmla="*/ 212 w 614"/>
                  <a:gd name="T35" fmla="*/ 532 h 534"/>
                  <a:gd name="T36" fmla="*/ 238 w 614"/>
                  <a:gd name="T37" fmla="*/ 534 h 534"/>
                  <a:gd name="T38" fmla="*/ 266 w 614"/>
                  <a:gd name="T39" fmla="*/ 534 h 534"/>
                  <a:gd name="T40" fmla="*/ 294 w 614"/>
                  <a:gd name="T41" fmla="*/ 532 h 534"/>
                  <a:gd name="T42" fmla="*/ 326 w 614"/>
                  <a:gd name="T43" fmla="*/ 530 h 534"/>
                  <a:gd name="T44" fmla="*/ 358 w 614"/>
                  <a:gd name="T45" fmla="*/ 526 h 534"/>
                  <a:gd name="T46" fmla="*/ 394 w 614"/>
                  <a:gd name="T47" fmla="*/ 518 h 534"/>
                  <a:gd name="T48" fmla="*/ 394 w 614"/>
                  <a:gd name="T49" fmla="*/ 518 h 534"/>
                  <a:gd name="T50" fmla="*/ 428 w 614"/>
                  <a:gd name="T51" fmla="*/ 510 h 534"/>
                  <a:gd name="T52" fmla="*/ 458 w 614"/>
                  <a:gd name="T53" fmla="*/ 500 h 534"/>
                  <a:gd name="T54" fmla="*/ 486 w 614"/>
                  <a:gd name="T55" fmla="*/ 488 h 534"/>
                  <a:gd name="T56" fmla="*/ 510 w 614"/>
                  <a:gd name="T57" fmla="*/ 474 h 534"/>
                  <a:gd name="T58" fmla="*/ 532 w 614"/>
                  <a:gd name="T59" fmla="*/ 458 h 534"/>
                  <a:gd name="T60" fmla="*/ 550 w 614"/>
                  <a:gd name="T61" fmla="*/ 440 h 534"/>
                  <a:gd name="T62" fmla="*/ 566 w 614"/>
                  <a:gd name="T63" fmla="*/ 422 h 534"/>
                  <a:gd name="T64" fmla="*/ 580 w 614"/>
                  <a:gd name="T65" fmla="*/ 402 h 534"/>
                  <a:gd name="T66" fmla="*/ 592 w 614"/>
                  <a:gd name="T67" fmla="*/ 380 h 534"/>
                  <a:gd name="T68" fmla="*/ 600 w 614"/>
                  <a:gd name="T69" fmla="*/ 358 h 534"/>
                  <a:gd name="T70" fmla="*/ 608 w 614"/>
                  <a:gd name="T71" fmla="*/ 336 h 534"/>
                  <a:gd name="T72" fmla="*/ 612 w 614"/>
                  <a:gd name="T73" fmla="*/ 314 h 534"/>
                  <a:gd name="T74" fmla="*/ 614 w 614"/>
                  <a:gd name="T75" fmla="*/ 290 h 534"/>
                  <a:gd name="T76" fmla="*/ 614 w 614"/>
                  <a:gd name="T77" fmla="*/ 266 h 534"/>
                  <a:gd name="T78" fmla="*/ 612 w 614"/>
                  <a:gd name="T79" fmla="*/ 242 h 534"/>
                  <a:gd name="T80" fmla="*/ 608 w 614"/>
                  <a:gd name="T81" fmla="*/ 220 h 534"/>
                  <a:gd name="T82" fmla="*/ 604 w 614"/>
                  <a:gd name="T83" fmla="*/ 196 h 534"/>
                  <a:gd name="T84" fmla="*/ 596 w 614"/>
                  <a:gd name="T85" fmla="*/ 174 h 534"/>
                  <a:gd name="T86" fmla="*/ 588 w 614"/>
                  <a:gd name="T87" fmla="*/ 152 h 534"/>
                  <a:gd name="T88" fmla="*/ 578 w 614"/>
                  <a:gd name="T89" fmla="*/ 130 h 534"/>
                  <a:gd name="T90" fmla="*/ 566 w 614"/>
                  <a:gd name="T91" fmla="*/ 110 h 534"/>
                  <a:gd name="T92" fmla="*/ 552 w 614"/>
                  <a:gd name="T93" fmla="*/ 92 h 534"/>
                  <a:gd name="T94" fmla="*/ 538 w 614"/>
                  <a:gd name="T95" fmla="*/ 74 h 534"/>
                  <a:gd name="T96" fmla="*/ 522 w 614"/>
                  <a:gd name="T97" fmla="*/ 58 h 534"/>
                  <a:gd name="T98" fmla="*/ 506 w 614"/>
                  <a:gd name="T99" fmla="*/ 44 h 534"/>
                  <a:gd name="T100" fmla="*/ 488 w 614"/>
                  <a:gd name="T101" fmla="*/ 30 h 534"/>
                  <a:gd name="T102" fmla="*/ 468 w 614"/>
                  <a:gd name="T103" fmla="*/ 20 h 534"/>
                  <a:gd name="T104" fmla="*/ 448 w 614"/>
                  <a:gd name="T105" fmla="*/ 12 h 534"/>
                  <a:gd name="T106" fmla="*/ 428 w 614"/>
                  <a:gd name="T107" fmla="*/ 6 h 534"/>
                  <a:gd name="T108" fmla="*/ 406 w 614"/>
                  <a:gd name="T109" fmla="*/ 2 h 534"/>
                  <a:gd name="T110" fmla="*/ 384 w 614"/>
                  <a:gd name="T111" fmla="*/ 0 h 534"/>
                  <a:gd name="T112" fmla="*/ 362 w 614"/>
                  <a:gd name="T113" fmla="*/ 2 h 534"/>
                  <a:gd name="T114" fmla="*/ 0 w 614"/>
                  <a:gd name="T115" fmla="*/ 344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14" h="534">
                    <a:moveTo>
                      <a:pt x="0" y="344"/>
                    </a:moveTo>
                    <a:lnTo>
                      <a:pt x="0" y="344"/>
                    </a:lnTo>
                    <a:lnTo>
                      <a:pt x="2" y="354"/>
                    </a:lnTo>
                    <a:lnTo>
                      <a:pt x="4" y="368"/>
                    </a:lnTo>
                    <a:lnTo>
                      <a:pt x="6" y="382"/>
                    </a:lnTo>
                    <a:lnTo>
                      <a:pt x="12" y="400"/>
                    </a:lnTo>
                    <a:lnTo>
                      <a:pt x="22" y="420"/>
                    </a:lnTo>
                    <a:lnTo>
                      <a:pt x="34" y="440"/>
                    </a:lnTo>
                    <a:lnTo>
                      <a:pt x="50" y="462"/>
                    </a:lnTo>
                    <a:lnTo>
                      <a:pt x="72" y="480"/>
                    </a:lnTo>
                    <a:lnTo>
                      <a:pt x="84" y="490"/>
                    </a:lnTo>
                    <a:lnTo>
                      <a:pt x="98" y="498"/>
                    </a:lnTo>
                    <a:lnTo>
                      <a:pt x="112" y="506"/>
                    </a:lnTo>
                    <a:lnTo>
                      <a:pt x="130" y="514"/>
                    </a:lnTo>
                    <a:lnTo>
                      <a:pt x="148" y="520"/>
                    </a:lnTo>
                    <a:lnTo>
                      <a:pt x="168" y="524"/>
                    </a:lnTo>
                    <a:lnTo>
                      <a:pt x="190" y="530"/>
                    </a:lnTo>
                    <a:lnTo>
                      <a:pt x="212" y="532"/>
                    </a:lnTo>
                    <a:lnTo>
                      <a:pt x="238" y="534"/>
                    </a:lnTo>
                    <a:lnTo>
                      <a:pt x="266" y="534"/>
                    </a:lnTo>
                    <a:lnTo>
                      <a:pt x="294" y="532"/>
                    </a:lnTo>
                    <a:lnTo>
                      <a:pt x="326" y="530"/>
                    </a:lnTo>
                    <a:lnTo>
                      <a:pt x="358" y="526"/>
                    </a:lnTo>
                    <a:lnTo>
                      <a:pt x="394" y="518"/>
                    </a:lnTo>
                    <a:lnTo>
                      <a:pt x="394" y="518"/>
                    </a:lnTo>
                    <a:lnTo>
                      <a:pt x="428" y="510"/>
                    </a:lnTo>
                    <a:lnTo>
                      <a:pt x="458" y="500"/>
                    </a:lnTo>
                    <a:lnTo>
                      <a:pt x="486" y="488"/>
                    </a:lnTo>
                    <a:lnTo>
                      <a:pt x="510" y="474"/>
                    </a:lnTo>
                    <a:lnTo>
                      <a:pt x="532" y="458"/>
                    </a:lnTo>
                    <a:lnTo>
                      <a:pt x="550" y="440"/>
                    </a:lnTo>
                    <a:lnTo>
                      <a:pt x="566" y="422"/>
                    </a:lnTo>
                    <a:lnTo>
                      <a:pt x="580" y="402"/>
                    </a:lnTo>
                    <a:lnTo>
                      <a:pt x="592" y="380"/>
                    </a:lnTo>
                    <a:lnTo>
                      <a:pt x="600" y="358"/>
                    </a:lnTo>
                    <a:lnTo>
                      <a:pt x="608" y="336"/>
                    </a:lnTo>
                    <a:lnTo>
                      <a:pt x="612" y="314"/>
                    </a:lnTo>
                    <a:lnTo>
                      <a:pt x="614" y="290"/>
                    </a:lnTo>
                    <a:lnTo>
                      <a:pt x="614" y="266"/>
                    </a:lnTo>
                    <a:lnTo>
                      <a:pt x="612" y="242"/>
                    </a:lnTo>
                    <a:lnTo>
                      <a:pt x="608" y="220"/>
                    </a:lnTo>
                    <a:lnTo>
                      <a:pt x="604" y="196"/>
                    </a:lnTo>
                    <a:lnTo>
                      <a:pt x="596" y="174"/>
                    </a:lnTo>
                    <a:lnTo>
                      <a:pt x="588" y="152"/>
                    </a:lnTo>
                    <a:lnTo>
                      <a:pt x="578" y="130"/>
                    </a:lnTo>
                    <a:lnTo>
                      <a:pt x="566" y="110"/>
                    </a:lnTo>
                    <a:lnTo>
                      <a:pt x="552" y="92"/>
                    </a:lnTo>
                    <a:lnTo>
                      <a:pt x="538" y="74"/>
                    </a:lnTo>
                    <a:lnTo>
                      <a:pt x="522" y="58"/>
                    </a:lnTo>
                    <a:lnTo>
                      <a:pt x="506" y="44"/>
                    </a:lnTo>
                    <a:lnTo>
                      <a:pt x="488" y="30"/>
                    </a:lnTo>
                    <a:lnTo>
                      <a:pt x="468" y="20"/>
                    </a:lnTo>
                    <a:lnTo>
                      <a:pt x="448" y="12"/>
                    </a:lnTo>
                    <a:lnTo>
                      <a:pt x="428" y="6"/>
                    </a:lnTo>
                    <a:lnTo>
                      <a:pt x="406" y="2"/>
                    </a:lnTo>
                    <a:lnTo>
                      <a:pt x="384" y="0"/>
                    </a:lnTo>
                    <a:lnTo>
                      <a:pt x="362" y="2"/>
                    </a:lnTo>
                    <a:lnTo>
                      <a:pt x="0" y="34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auto">
              <a:xfrm>
                <a:off x="4635500" y="2986088"/>
                <a:ext cx="739775" cy="250825"/>
              </a:xfrm>
              <a:custGeom>
                <a:avLst/>
                <a:gdLst>
                  <a:gd name="T0" fmla="*/ 460 w 466"/>
                  <a:gd name="T1" fmla="*/ 0 h 158"/>
                  <a:gd name="T2" fmla="*/ 460 w 466"/>
                  <a:gd name="T3" fmla="*/ 0 h 158"/>
                  <a:gd name="T4" fmla="*/ 454 w 466"/>
                  <a:gd name="T5" fmla="*/ 12 h 158"/>
                  <a:gd name="T6" fmla="*/ 444 w 466"/>
                  <a:gd name="T7" fmla="*/ 20 h 158"/>
                  <a:gd name="T8" fmla="*/ 432 w 466"/>
                  <a:gd name="T9" fmla="*/ 26 h 158"/>
                  <a:gd name="T10" fmla="*/ 418 w 466"/>
                  <a:gd name="T11" fmla="*/ 30 h 158"/>
                  <a:gd name="T12" fmla="*/ 0 w 466"/>
                  <a:gd name="T13" fmla="*/ 44 h 158"/>
                  <a:gd name="T14" fmla="*/ 0 w 466"/>
                  <a:gd name="T15" fmla="*/ 44 h 158"/>
                  <a:gd name="T16" fmla="*/ 12 w 466"/>
                  <a:gd name="T17" fmla="*/ 72 h 158"/>
                  <a:gd name="T18" fmla="*/ 22 w 466"/>
                  <a:gd name="T19" fmla="*/ 86 h 158"/>
                  <a:gd name="T20" fmla="*/ 32 w 466"/>
                  <a:gd name="T21" fmla="*/ 102 h 158"/>
                  <a:gd name="T22" fmla="*/ 46 w 466"/>
                  <a:gd name="T23" fmla="*/ 116 h 158"/>
                  <a:gd name="T24" fmla="*/ 60 w 466"/>
                  <a:gd name="T25" fmla="*/ 130 h 158"/>
                  <a:gd name="T26" fmla="*/ 78 w 466"/>
                  <a:gd name="T27" fmla="*/ 144 h 158"/>
                  <a:gd name="T28" fmla="*/ 96 w 466"/>
                  <a:gd name="T29" fmla="*/ 158 h 158"/>
                  <a:gd name="T30" fmla="*/ 96 w 466"/>
                  <a:gd name="T31" fmla="*/ 158 h 158"/>
                  <a:gd name="T32" fmla="*/ 114 w 466"/>
                  <a:gd name="T33" fmla="*/ 154 h 158"/>
                  <a:gd name="T34" fmla="*/ 134 w 466"/>
                  <a:gd name="T35" fmla="*/ 150 h 158"/>
                  <a:gd name="T36" fmla="*/ 156 w 466"/>
                  <a:gd name="T37" fmla="*/ 142 h 158"/>
                  <a:gd name="T38" fmla="*/ 178 w 466"/>
                  <a:gd name="T39" fmla="*/ 132 h 158"/>
                  <a:gd name="T40" fmla="*/ 196 w 466"/>
                  <a:gd name="T41" fmla="*/ 120 h 158"/>
                  <a:gd name="T42" fmla="*/ 206 w 466"/>
                  <a:gd name="T43" fmla="*/ 112 h 158"/>
                  <a:gd name="T44" fmla="*/ 212 w 466"/>
                  <a:gd name="T45" fmla="*/ 104 h 158"/>
                  <a:gd name="T46" fmla="*/ 220 w 466"/>
                  <a:gd name="T47" fmla="*/ 94 h 158"/>
                  <a:gd name="T48" fmla="*/ 224 w 466"/>
                  <a:gd name="T49" fmla="*/ 84 h 158"/>
                  <a:gd name="T50" fmla="*/ 228 w 466"/>
                  <a:gd name="T51" fmla="*/ 74 h 158"/>
                  <a:gd name="T52" fmla="*/ 228 w 466"/>
                  <a:gd name="T53" fmla="*/ 62 h 158"/>
                  <a:gd name="T54" fmla="*/ 228 w 466"/>
                  <a:gd name="T55" fmla="*/ 62 h 158"/>
                  <a:gd name="T56" fmla="*/ 256 w 466"/>
                  <a:gd name="T57" fmla="*/ 68 h 158"/>
                  <a:gd name="T58" fmla="*/ 284 w 466"/>
                  <a:gd name="T59" fmla="*/ 72 h 158"/>
                  <a:gd name="T60" fmla="*/ 312 w 466"/>
                  <a:gd name="T61" fmla="*/ 74 h 158"/>
                  <a:gd name="T62" fmla="*/ 340 w 466"/>
                  <a:gd name="T63" fmla="*/ 76 h 158"/>
                  <a:gd name="T64" fmla="*/ 340 w 466"/>
                  <a:gd name="T65" fmla="*/ 76 h 158"/>
                  <a:gd name="T66" fmla="*/ 368 w 466"/>
                  <a:gd name="T67" fmla="*/ 74 h 158"/>
                  <a:gd name="T68" fmla="*/ 396 w 466"/>
                  <a:gd name="T69" fmla="*/ 70 h 158"/>
                  <a:gd name="T70" fmla="*/ 420 w 466"/>
                  <a:gd name="T71" fmla="*/ 66 h 158"/>
                  <a:gd name="T72" fmla="*/ 440 w 466"/>
                  <a:gd name="T73" fmla="*/ 56 h 158"/>
                  <a:gd name="T74" fmla="*/ 448 w 466"/>
                  <a:gd name="T75" fmla="*/ 52 h 158"/>
                  <a:gd name="T76" fmla="*/ 454 w 466"/>
                  <a:gd name="T77" fmla="*/ 46 h 158"/>
                  <a:gd name="T78" fmla="*/ 460 w 466"/>
                  <a:gd name="T79" fmla="*/ 40 h 158"/>
                  <a:gd name="T80" fmla="*/ 464 w 466"/>
                  <a:gd name="T81" fmla="*/ 34 h 158"/>
                  <a:gd name="T82" fmla="*/ 466 w 466"/>
                  <a:gd name="T83" fmla="*/ 26 h 158"/>
                  <a:gd name="T84" fmla="*/ 466 w 466"/>
                  <a:gd name="T85" fmla="*/ 18 h 158"/>
                  <a:gd name="T86" fmla="*/ 464 w 466"/>
                  <a:gd name="T87" fmla="*/ 8 h 158"/>
                  <a:gd name="T88" fmla="*/ 460 w 466"/>
                  <a:gd name="T8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66" h="158">
                    <a:moveTo>
                      <a:pt x="460" y="0"/>
                    </a:moveTo>
                    <a:lnTo>
                      <a:pt x="460" y="0"/>
                    </a:lnTo>
                    <a:lnTo>
                      <a:pt x="454" y="12"/>
                    </a:lnTo>
                    <a:lnTo>
                      <a:pt x="444" y="20"/>
                    </a:lnTo>
                    <a:lnTo>
                      <a:pt x="432" y="26"/>
                    </a:lnTo>
                    <a:lnTo>
                      <a:pt x="418" y="30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12" y="72"/>
                    </a:lnTo>
                    <a:lnTo>
                      <a:pt x="22" y="86"/>
                    </a:lnTo>
                    <a:lnTo>
                      <a:pt x="32" y="102"/>
                    </a:lnTo>
                    <a:lnTo>
                      <a:pt x="46" y="116"/>
                    </a:lnTo>
                    <a:lnTo>
                      <a:pt x="60" y="130"/>
                    </a:lnTo>
                    <a:lnTo>
                      <a:pt x="78" y="144"/>
                    </a:lnTo>
                    <a:lnTo>
                      <a:pt x="96" y="158"/>
                    </a:lnTo>
                    <a:lnTo>
                      <a:pt x="96" y="158"/>
                    </a:lnTo>
                    <a:lnTo>
                      <a:pt x="114" y="154"/>
                    </a:lnTo>
                    <a:lnTo>
                      <a:pt x="134" y="150"/>
                    </a:lnTo>
                    <a:lnTo>
                      <a:pt x="156" y="142"/>
                    </a:lnTo>
                    <a:lnTo>
                      <a:pt x="178" y="132"/>
                    </a:lnTo>
                    <a:lnTo>
                      <a:pt x="196" y="120"/>
                    </a:lnTo>
                    <a:lnTo>
                      <a:pt x="206" y="112"/>
                    </a:lnTo>
                    <a:lnTo>
                      <a:pt x="212" y="104"/>
                    </a:lnTo>
                    <a:lnTo>
                      <a:pt x="220" y="94"/>
                    </a:lnTo>
                    <a:lnTo>
                      <a:pt x="224" y="84"/>
                    </a:lnTo>
                    <a:lnTo>
                      <a:pt x="228" y="74"/>
                    </a:lnTo>
                    <a:lnTo>
                      <a:pt x="228" y="62"/>
                    </a:lnTo>
                    <a:lnTo>
                      <a:pt x="228" y="62"/>
                    </a:lnTo>
                    <a:lnTo>
                      <a:pt x="256" y="68"/>
                    </a:lnTo>
                    <a:lnTo>
                      <a:pt x="284" y="72"/>
                    </a:lnTo>
                    <a:lnTo>
                      <a:pt x="312" y="74"/>
                    </a:lnTo>
                    <a:lnTo>
                      <a:pt x="340" y="76"/>
                    </a:lnTo>
                    <a:lnTo>
                      <a:pt x="340" y="76"/>
                    </a:lnTo>
                    <a:lnTo>
                      <a:pt x="368" y="74"/>
                    </a:lnTo>
                    <a:lnTo>
                      <a:pt x="396" y="70"/>
                    </a:lnTo>
                    <a:lnTo>
                      <a:pt x="420" y="66"/>
                    </a:lnTo>
                    <a:lnTo>
                      <a:pt x="440" y="56"/>
                    </a:lnTo>
                    <a:lnTo>
                      <a:pt x="448" y="52"/>
                    </a:lnTo>
                    <a:lnTo>
                      <a:pt x="454" y="46"/>
                    </a:lnTo>
                    <a:lnTo>
                      <a:pt x="460" y="40"/>
                    </a:lnTo>
                    <a:lnTo>
                      <a:pt x="464" y="34"/>
                    </a:lnTo>
                    <a:lnTo>
                      <a:pt x="466" y="26"/>
                    </a:lnTo>
                    <a:lnTo>
                      <a:pt x="466" y="18"/>
                    </a:lnTo>
                    <a:lnTo>
                      <a:pt x="464" y="8"/>
                    </a:lnTo>
                    <a:lnTo>
                      <a:pt x="460" y="0"/>
                    </a:lnTo>
                    <a:close/>
                  </a:path>
                </a:pathLst>
              </a:custGeom>
              <a:solidFill>
                <a:srgbClr val="D28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4635500" y="2986088"/>
                <a:ext cx="739775" cy="250825"/>
              </a:xfrm>
              <a:custGeom>
                <a:avLst/>
                <a:gdLst>
                  <a:gd name="T0" fmla="*/ 460 w 466"/>
                  <a:gd name="T1" fmla="*/ 0 h 158"/>
                  <a:gd name="T2" fmla="*/ 460 w 466"/>
                  <a:gd name="T3" fmla="*/ 0 h 158"/>
                  <a:gd name="T4" fmla="*/ 454 w 466"/>
                  <a:gd name="T5" fmla="*/ 12 h 158"/>
                  <a:gd name="T6" fmla="*/ 444 w 466"/>
                  <a:gd name="T7" fmla="*/ 20 h 158"/>
                  <a:gd name="T8" fmla="*/ 432 w 466"/>
                  <a:gd name="T9" fmla="*/ 26 h 158"/>
                  <a:gd name="T10" fmla="*/ 418 w 466"/>
                  <a:gd name="T11" fmla="*/ 30 h 158"/>
                  <a:gd name="T12" fmla="*/ 0 w 466"/>
                  <a:gd name="T13" fmla="*/ 44 h 158"/>
                  <a:gd name="T14" fmla="*/ 0 w 466"/>
                  <a:gd name="T15" fmla="*/ 44 h 158"/>
                  <a:gd name="T16" fmla="*/ 12 w 466"/>
                  <a:gd name="T17" fmla="*/ 72 h 158"/>
                  <a:gd name="T18" fmla="*/ 22 w 466"/>
                  <a:gd name="T19" fmla="*/ 86 h 158"/>
                  <a:gd name="T20" fmla="*/ 32 w 466"/>
                  <a:gd name="T21" fmla="*/ 102 h 158"/>
                  <a:gd name="T22" fmla="*/ 46 w 466"/>
                  <a:gd name="T23" fmla="*/ 116 h 158"/>
                  <a:gd name="T24" fmla="*/ 60 w 466"/>
                  <a:gd name="T25" fmla="*/ 130 h 158"/>
                  <a:gd name="T26" fmla="*/ 78 w 466"/>
                  <a:gd name="T27" fmla="*/ 144 h 158"/>
                  <a:gd name="T28" fmla="*/ 96 w 466"/>
                  <a:gd name="T29" fmla="*/ 158 h 158"/>
                  <a:gd name="T30" fmla="*/ 96 w 466"/>
                  <a:gd name="T31" fmla="*/ 158 h 158"/>
                  <a:gd name="T32" fmla="*/ 114 w 466"/>
                  <a:gd name="T33" fmla="*/ 154 h 158"/>
                  <a:gd name="T34" fmla="*/ 134 w 466"/>
                  <a:gd name="T35" fmla="*/ 150 h 158"/>
                  <a:gd name="T36" fmla="*/ 156 w 466"/>
                  <a:gd name="T37" fmla="*/ 142 h 158"/>
                  <a:gd name="T38" fmla="*/ 178 w 466"/>
                  <a:gd name="T39" fmla="*/ 132 h 158"/>
                  <a:gd name="T40" fmla="*/ 196 w 466"/>
                  <a:gd name="T41" fmla="*/ 120 h 158"/>
                  <a:gd name="T42" fmla="*/ 206 w 466"/>
                  <a:gd name="T43" fmla="*/ 112 h 158"/>
                  <a:gd name="T44" fmla="*/ 212 w 466"/>
                  <a:gd name="T45" fmla="*/ 104 h 158"/>
                  <a:gd name="T46" fmla="*/ 220 w 466"/>
                  <a:gd name="T47" fmla="*/ 94 h 158"/>
                  <a:gd name="T48" fmla="*/ 224 w 466"/>
                  <a:gd name="T49" fmla="*/ 84 h 158"/>
                  <a:gd name="T50" fmla="*/ 228 w 466"/>
                  <a:gd name="T51" fmla="*/ 74 h 158"/>
                  <a:gd name="T52" fmla="*/ 228 w 466"/>
                  <a:gd name="T53" fmla="*/ 62 h 158"/>
                  <a:gd name="T54" fmla="*/ 228 w 466"/>
                  <a:gd name="T55" fmla="*/ 62 h 158"/>
                  <a:gd name="T56" fmla="*/ 256 w 466"/>
                  <a:gd name="T57" fmla="*/ 68 h 158"/>
                  <a:gd name="T58" fmla="*/ 284 w 466"/>
                  <a:gd name="T59" fmla="*/ 72 h 158"/>
                  <a:gd name="T60" fmla="*/ 312 w 466"/>
                  <a:gd name="T61" fmla="*/ 74 h 158"/>
                  <a:gd name="T62" fmla="*/ 340 w 466"/>
                  <a:gd name="T63" fmla="*/ 76 h 158"/>
                  <a:gd name="T64" fmla="*/ 340 w 466"/>
                  <a:gd name="T65" fmla="*/ 76 h 158"/>
                  <a:gd name="T66" fmla="*/ 368 w 466"/>
                  <a:gd name="T67" fmla="*/ 74 h 158"/>
                  <a:gd name="T68" fmla="*/ 396 w 466"/>
                  <a:gd name="T69" fmla="*/ 70 h 158"/>
                  <a:gd name="T70" fmla="*/ 420 w 466"/>
                  <a:gd name="T71" fmla="*/ 66 h 158"/>
                  <a:gd name="T72" fmla="*/ 440 w 466"/>
                  <a:gd name="T73" fmla="*/ 56 h 158"/>
                  <a:gd name="T74" fmla="*/ 448 w 466"/>
                  <a:gd name="T75" fmla="*/ 52 h 158"/>
                  <a:gd name="T76" fmla="*/ 454 w 466"/>
                  <a:gd name="T77" fmla="*/ 46 h 158"/>
                  <a:gd name="T78" fmla="*/ 460 w 466"/>
                  <a:gd name="T79" fmla="*/ 40 h 158"/>
                  <a:gd name="T80" fmla="*/ 464 w 466"/>
                  <a:gd name="T81" fmla="*/ 34 h 158"/>
                  <a:gd name="T82" fmla="*/ 466 w 466"/>
                  <a:gd name="T83" fmla="*/ 26 h 158"/>
                  <a:gd name="T84" fmla="*/ 466 w 466"/>
                  <a:gd name="T85" fmla="*/ 18 h 158"/>
                  <a:gd name="T86" fmla="*/ 464 w 466"/>
                  <a:gd name="T87" fmla="*/ 8 h 158"/>
                  <a:gd name="T88" fmla="*/ 460 w 466"/>
                  <a:gd name="T8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66" h="158">
                    <a:moveTo>
                      <a:pt x="460" y="0"/>
                    </a:moveTo>
                    <a:lnTo>
                      <a:pt x="460" y="0"/>
                    </a:lnTo>
                    <a:lnTo>
                      <a:pt x="454" y="12"/>
                    </a:lnTo>
                    <a:lnTo>
                      <a:pt x="444" y="20"/>
                    </a:lnTo>
                    <a:lnTo>
                      <a:pt x="432" y="26"/>
                    </a:lnTo>
                    <a:lnTo>
                      <a:pt x="418" y="30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12" y="72"/>
                    </a:lnTo>
                    <a:lnTo>
                      <a:pt x="22" y="86"/>
                    </a:lnTo>
                    <a:lnTo>
                      <a:pt x="32" y="102"/>
                    </a:lnTo>
                    <a:lnTo>
                      <a:pt x="46" y="116"/>
                    </a:lnTo>
                    <a:lnTo>
                      <a:pt x="60" y="130"/>
                    </a:lnTo>
                    <a:lnTo>
                      <a:pt x="78" y="144"/>
                    </a:lnTo>
                    <a:lnTo>
                      <a:pt x="96" y="158"/>
                    </a:lnTo>
                    <a:lnTo>
                      <a:pt x="96" y="158"/>
                    </a:lnTo>
                    <a:lnTo>
                      <a:pt x="114" y="154"/>
                    </a:lnTo>
                    <a:lnTo>
                      <a:pt x="134" y="150"/>
                    </a:lnTo>
                    <a:lnTo>
                      <a:pt x="156" y="142"/>
                    </a:lnTo>
                    <a:lnTo>
                      <a:pt x="178" y="132"/>
                    </a:lnTo>
                    <a:lnTo>
                      <a:pt x="196" y="120"/>
                    </a:lnTo>
                    <a:lnTo>
                      <a:pt x="206" y="112"/>
                    </a:lnTo>
                    <a:lnTo>
                      <a:pt x="212" y="104"/>
                    </a:lnTo>
                    <a:lnTo>
                      <a:pt x="220" y="94"/>
                    </a:lnTo>
                    <a:lnTo>
                      <a:pt x="224" y="84"/>
                    </a:lnTo>
                    <a:lnTo>
                      <a:pt x="228" y="74"/>
                    </a:lnTo>
                    <a:lnTo>
                      <a:pt x="228" y="62"/>
                    </a:lnTo>
                    <a:lnTo>
                      <a:pt x="228" y="62"/>
                    </a:lnTo>
                    <a:lnTo>
                      <a:pt x="256" y="68"/>
                    </a:lnTo>
                    <a:lnTo>
                      <a:pt x="284" y="72"/>
                    </a:lnTo>
                    <a:lnTo>
                      <a:pt x="312" y="74"/>
                    </a:lnTo>
                    <a:lnTo>
                      <a:pt x="340" y="76"/>
                    </a:lnTo>
                    <a:lnTo>
                      <a:pt x="340" y="76"/>
                    </a:lnTo>
                    <a:lnTo>
                      <a:pt x="368" y="74"/>
                    </a:lnTo>
                    <a:lnTo>
                      <a:pt x="396" y="70"/>
                    </a:lnTo>
                    <a:lnTo>
                      <a:pt x="420" y="66"/>
                    </a:lnTo>
                    <a:lnTo>
                      <a:pt x="440" y="56"/>
                    </a:lnTo>
                    <a:lnTo>
                      <a:pt x="448" y="52"/>
                    </a:lnTo>
                    <a:lnTo>
                      <a:pt x="454" y="46"/>
                    </a:lnTo>
                    <a:lnTo>
                      <a:pt x="460" y="40"/>
                    </a:lnTo>
                    <a:lnTo>
                      <a:pt x="464" y="34"/>
                    </a:lnTo>
                    <a:lnTo>
                      <a:pt x="466" y="26"/>
                    </a:lnTo>
                    <a:lnTo>
                      <a:pt x="466" y="18"/>
                    </a:lnTo>
                    <a:lnTo>
                      <a:pt x="464" y="8"/>
                    </a:lnTo>
                    <a:lnTo>
                      <a:pt x="46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4483100" y="1595438"/>
                <a:ext cx="892175" cy="1463675"/>
              </a:xfrm>
              <a:custGeom>
                <a:avLst/>
                <a:gdLst>
                  <a:gd name="T0" fmla="*/ 562 w 562"/>
                  <a:gd name="T1" fmla="*/ 854 h 922"/>
                  <a:gd name="T2" fmla="*/ 562 w 562"/>
                  <a:gd name="T3" fmla="*/ 854 h 922"/>
                  <a:gd name="T4" fmla="*/ 560 w 562"/>
                  <a:gd name="T5" fmla="*/ 864 h 922"/>
                  <a:gd name="T6" fmla="*/ 558 w 562"/>
                  <a:gd name="T7" fmla="*/ 874 h 922"/>
                  <a:gd name="T8" fmla="*/ 554 w 562"/>
                  <a:gd name="T9" fmla="*/ 882 h 922"/>
                  <a:gd name="T10" fmla="*/ 548 w 562"/>
                  <a:gd name="T11" fmla="*/ 890 h 922"/>
                  <a:gd name="T12" fmla="*/ 540 w 562"/>
                  <a:gd name="T13" fmla="*/ 896 h 922"/>
                  <a:gd name="T14" fmla="*/ 532 w 562"/>
                  <a:gd name="T15" fmla="*/ 900 h 922"/>
                  <a:gd name="T16" fmla="*/ 524 w 562"/>
                  <a:gd name="T17" fmla="*/ 904 h 922"/>
                  <a:gd name="T18" fmla="*/ 514 w 562"/>
                  <a:gd name="T19" fmla="*/ 906 h 922"/>
                  <a:gd name="T20" fmla="*/ 82 w 562"/>
                  <a:gd name="T21" fmla="*/ 922 h 922"/>
                  <a:gd name="T22" fmla="*/ 82 w 562"/>
                  <a:gd name="T23" fmla="*/ 922 h 922"/>
                  <a:gd name="T24" fmla="*/ 72 w 562"/>
                  <a:gd name="T25" fmla="*/ 920 h 922"/>
                  <a:gd name="T26" fmla="*/ 62 w 562"/>
                  <a:gd name="T27" fmla="*/ 918 h 922"/>
                  <a:gd name="T28" fmla="*/ 54 w 562"/>
                  <a:gd name="T29" fmla="*/ 914 h 922"/>
                  <a:gd name="T30" fmla="*/ 46 w 562"/>
                  <a:gd name="T31" fmla="*/ 908 h 922"/>
                  <a:gd name="T32" fmla="*/ 40 w 562"/>
                  <a:gd name="T33" fmla="*/ 900 h 922"/>
                  <a:gd name="T34" fmla="*/ 36 w 562"/>
                  <a:gd name="T35" fmla="*/ 892 h 922"/>
                  <a:gd name="T36" fmla="*/ 32 w 562"/>
                  <a:gd name="T37" fmla="*/ 884 h 922"/>
                  <a:gd name="T38" fmla="*/ 30 w 562"/>
                  <a:gd name="T39" fmla="*/ 874 h 922"/>
                  <a:gd name="T40" fmla="*/ 0 w 562"/>
                  <a:gd name="T41" fmla="*/ 68 h 922"/>
                  <a:gd name="T42" fmla="*/ 0 w 562"/>
                  <a:gd name="T43" fmla="*/ 68 h 922"/>
                  <a:gd name="T44" fmla="*/ 2 w 562"/>
                  <a:gd name="T45" fmla="*/ 58 h 922"/>
                  <a:gd name="T46" fmla="*/ 4 w 562"/>
                  <a:gd name="T47" fmla="*/ 48 h 922"/>
                  <a:gd name="T48" fmla="*/ 8 w 562"/>
                  <a:gd name="T49" fmla="*/ 40 h 922"/>
                  <a:gd name="T50" fmla="*/ 14 w 562"/>
                  <a:gd name="T51" fmla="*/ 32 h 922"/>
                  <a:gd name="T52" fmla="*/ 22 w 562"/>
                  <a:gd name="T53" fmla="*/ 26 h 922"/>
                  <a:gd name="T54" fmla="*/ 30 w 562"/>
                  <a:gd name="T55" fmla="*/ 20 h 922"/>
                  <a:gd name="T56" fmla="*/ 38 w 562"/>
                  <a:gd name="T57" fmla="*/ 18 h 922"/>
                  <a:gd name="T58" fmla="*/ 48 w 562"/>
                  <a:gd name="T59" fmla="*/ 16 h 922"/>
                  <a:gd name="T60" fmla="*/ 480 w 562"/>
                  <a:gd name="T61" fmla="*/ 0 h 922"/>
                  <a:gd name="T62" fmla="*/ 480 w 562"/>
                  <a:gd name="T63" fmla="*/ 0 h 922"/>
                  <a:gd name="T64" fmla="*/ 490 w 562"/>
                  <a:gd name="T65" fmla="*/ 0 h 922"/>
                  <a:gd name="T66" fmla="*/ 500 w 562"/>
                  <a:gd name="T67" fmla="*/ 4 h 922"/>
                  <a:gd name="T68" fmla="*/ 508 w 562"/>
                  <a:gd name="T69" fmla="*/ 8 h 922"/>
                  <a:gd name="T70" fmla="*/ 516 w 562"/>
                  <a:gd name="T71" fmla="*/ 14 h 922"/>
                  <a:gd name="T72" fmla="*/ 522 w 562"/>
                  <a:gd name="T73" fmla="*/ 20 h 922"/>
                  <a:gd name="T74" fmla="*/ 526 w 562"/>
                  <a:gd name="T75" fmla="*/ 28 h 922"/>
                  <a:gd name="T76" fmla="*/ 530 w 562"/>
                  <a:gd name="T77" fmla="*/ 38 h 922"/>
                  <a:gd name="T78" fmla="*/ 532 w 562"/>
                  <a:gd name="T79" fmla="*/ 48 h 922"/>
                  <a:gd name="T80" fmla="*/ 562 w 562"/>
                  <a:gd name="T81" fmla="*/ 854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62" h="922">
                    <a:moveTo>
                      <a:pt x="562" y="854"/>
                    </a:moveTo>
                    <a:lnTo>
                      <a:pt x="562" y="854"/>
                    </a:lnTo>
                    <a:lnTo>
                      <a:pt x="560" y="864"/>
                    </a:lnTo>
                    <a:lnTo>
                      <a:pt x="558" y="874"/>
                    </a:lnTo>
                    <a:lnTo>
                      <a:pt x="554" y="882"/>
                    </a:lnTo>
                    <a:lnTo>
                      <a:pt x="548" y="890"/>
                    </a:lnTo>
                    <a:lnTo>
                      <a:pt x="540" y="896"/>
                    </a:lnTo>
                    <a:lnTo>
                      <a:pt x="532" y="900"/>
                    </a:lnTo>
                    <a:lnTo>
                      <a:pt x="524" y="904"/>
                    </a:lnTo>
                    <a:lnTo>
                      <a:pt x="514" y="906"/>
                    </a:lnTo>
                    <a:lnTo>
                      <a:pt x="82" y="922"/>
                    </a:lnTo>
                    <a:lnTo>
                      <a:pt x="82" y="922"/>
                    </a:lnTo>
                    <a:lnTo>
                      <a:pt x="72" y="920"/>
                    </a:lnTo>
                    <a:lnTo>
                      <a:pt x="62" y="918"/>
                    </a:lnTo>
                    <a:lnTo>
                      <a:pt x="54" y="914"/>
                    </a:lnTo>
                    <a:lnTo>
                      <a:pt x="46" y="908"/>
                    </a:lnTo>
                    <a:lnTo>
                      <a:pt x="40" y="900"/>
                    </a:lnTo>
                    <a:lnTo>
                      <a:pt x="36" y="892"/>
                    </a:lnTo>
                    <a:lnTo>
                      <a:pt x="32" y="884"/>
                    </a:lnTo>
                    <a:lnTo>
                      <a:pt x="30" y="874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2" y="58"/>
                    </a:lnTo>
                    <a:lnTo>
                      <a:pt x="4" y="48"/>
                    </a:lnTo>
                    <a:lnTo>
                      <a:pt x="8" y="40"/>
                    </a:lnTo>
                    <a:lnTo>
                      <a:pt x="14" y="32"/>
                    </a:lnTo>
                    <a:lnTo>
                      <a:pt x="22" y="26"/>
                    </a:lnTo>
                    <a:lnTo>
                      <a:pt x="30" y="20"/>
                    </a:lnTo>
                    <a:lnTo>
                      <a:pt x="38" y="18"/>
                    </a:lnTo>
                    <a:lnTo>
                      <a:pt x="48" y="16"/>
                    </a:lnTo>
                    <a:lnTo>
                      <a:pt x="480" y="0"/>
                    </a:lnTo>
                    <a:lnTo>
                      <a:pt x="480" y="0"/>
                    </a:lnTo>
                    <a:lnTo>
                      <a:pt x="490" y="0"/>
                    </a:lnTo>
                    <a:lnTo>
                      <a:pt x="500" y="4"/>
                    </a:lnTo>
                    <a:lnTo>
                      <a:pt x="508" y="8"/>
                    </a:lnTo>
                    <a:lnTo>
                      <a:pt x="516" y="14"/>
                    </a:lnTo>
                    <a:lnTo>
                      <a:pt x="522" y="20"/>
                    </a:lnTo>
                    <a:lnTo>
                      <a:pt x="526" y="28"/>
                    </a:lnTo>
                    <a:lnTo>
                      <a:pt x="530" y="38"/>
                    </a:lnTo>
                    <a:lnTo>
                      <a:pt x="532" y="48"/>
                    </a:lnTo>
                    <a:lnTo>
                      <a:pt x="562" y="854"/>
                    </a:lnTo>
                    <a:close/>
                  </a:path>
                </a:pathLst>
              </a:custGeom>
              <a:solidFill>
                <a:srgbClr val="656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auto">
              <a:xfrm>
                <a:off x="4483100" y="1595438"/>
                <a:ext cx="892175" cy="1463675"/>
              </a:xfrm>
              <a:custGeom>
                <a:avLst/>
                <a:gdLst>
                  <a:gd name="T0" fmla="*/ 562 w 562"/>
                  <a:gd name="T1" fmla="*/ 854 h 922"/>
                  <a:gd name="T2" fmla="*/ 562 w 562"/>
                  <a:gd name="T3" fmla="*/ 854 h 922"/>
                  <a:gd name="T4" fmla="*/ 560 w 562"/>
                  <a:gd name="T5" fmla="*/ 864 h 922"/>
                  <a:gd name="T6" fmla="*/ 558 w 562"/>
                  <a:gd name="T7" fmla="*/ 874 h 922"/>
                  <a:gd name="T8" fmla="*/ 554 w 562"/>
                  <a:gd name="T9" fmla="*/ 882 h 922"/>
                  <a:gd name="T10" fmla="*/ 548 w 562"/>
                  <a:gd name="T11" fmla="*/ 890 h 922"/>
                  <a:gd name="T12" fmla="*/ 540 w 562"/>
                  <a:gd name="T13" fmla="*/ 896 h 922"/>
                  <a:gd name="T14" fmla="*/ 532 w 562"/>
                  <a:gd name="T15" fmla="*/ 900 h 922"/>
                  <a:gd name="T16" fmla="*/ 524 w 562"/>
                  <a:gd name="T17" fmla="*/ 904 h 922"/>
                  <a:gd name="T18" fmla="*/ 514 w 562"/>
                  <a:gd name="T19" fmla="*/ 906 h 922"/>
                  <a:gd name="T20" fmla="*/ 82 w 562"/>
                  <a:gd name="T21" fmla="*/ 922 h 922"/>
                  <a:gd name="T22" fmla="*/ 82 w 562"/>
                  <a:gd name="T23" fmla="*/ 922 h 922"/>
                  <a:gd name="T24" fmla="*/ 72 w 562"/>
                  <a:gd name="T25" fmla="*/ 920 h 922"/>
                  <a:gd name="T26" fmla="*/ 62 w 562"/>
                  <a:gd name="T27" fmla="*/ 918 h 922"/>
                  <a:gd name="T28" fmla="*/ 54 w 562"/>
                  <a:gd name="T29" fmla="*/ 914 h 922"/>
                  <a:gd name="T30" fmla="*/ 46 w 562"/>
                  <a:gd name="T31" fmla="*/ 908 h 922"/>
                  <a:gd name="T32" fmla="*/ 40 w 562"/>
                  <a:gd name="T33" fmla="*/ 900 h 922"/>
                  <a:gd name="T34" fmla="*/ 36 w 562"/>
                  <a:gd name="T35" fmla="*/ 892 h 922"/>
                  <a:gd name="T36" fmla="*/ 32 w 562"/>
                  <a:gd name="T37" fmla="*/ 884 h 922"/>
                  <a:gd name="T38" fmla="*/ 30 w 562"/>
                  <a:gd name="T39" fmla="*/ 874 h 922"/>
                  <a:gd name="T40" fmla="*/ 0 w 562"/>
                  <a:gd name="T41" fmla="*/ 68 h 922"/>
                  <a:gd name="T42" fmla="*/ 0 w 562"/>
                  <a:gd name="T43" fmla="*/ 68 h 922"/>
                  <a:gd name="T44" fmla="*/ 2 w 562"/>
                  <a:gd name="T45" fmla="*/ 58 h 922"/>
                  <a:gd name="T46" fmla="*/ 4 w 562"/>
                  <a:gd name="T47" fmla="*/ 48 h 922"/>
                  <a:gd name="T48" fmla="*/ 8 w 562"/>
                  <a:gd name="T49" fmla="*/ 40 h 922"/>
                  <a:gd name="T50" fmla="*/ 14 w 562"/>
                  <a:gd name="T51" fmla="*/ 32 h 922"/>
                  <a:gd name="T52" fmla="*/ 22 w 562"/>
                  <a:gd name="T53" fmla="*/ 26 h 922"/>
                  <a:gd name="T54" fmla="*/ 30 w 562"/>
                  <a:gd name="T55" fmla="*/ 20 h 922"/>
                  <a:gd name="T56" fmla="*/ 38 w 562"/>
                  <a:gd name="T57" fmla="*/ 18 h 922"/>
                  <a:gd name="T58" fmla="*/ 48 w 562"/>
                  <a:gd name="T59" fmla="*/ 16 h 922"/>
                  <a:gd name="T60" fmla="*/ 480 w 562"/>
                  <a:gd name="T61" fmla="*/ 0 h 922"/>
                  <a:gd name="T62" fmla="*/ 480 w 562"/>
                  <a:gd name="T63" fmla="*/ 0 h 922"/>
                  <a:gd name="T64" fmla="*/ 490 w 562"/>
                  <a:gd name="T65" fmla="*/ 0 h 922"/>
                  <a:gd name="T66" fmla="*/ 500 w 562"/>
                  <a:gd name="T67" fmla="*/ 4 h 922"/>
                  <a:gd name="T68" fmla="*/ 508 w 562"/>
                  <a:gd name="T69" fmla="*/ 8 h 922"/>
                  <a:gd name="T70" fmla="*/ 516 w 562"/>
                  <a:gd name="T71" fmla="*/ 14 h 922"/>
                  <a:gd name="T72" fmla="*/ 522 w 562"/>
                  <a:gd name="T73" fmla="*/ 20 h 922"/>
                  <a:gd name="T74" fmla="*/ 526 w 562"/>
                  <a:gd name="T75" fmla="*/ 28 h 922"/>
                  <a:gd name="T76" fmla="*/ 530 w 562"/>
                  <a:gd name="T77" fmla="*/ 38 h 922"/>
                  <a:gd name="T78" fmla="*/ 532 w 562"/>
                  <a:gd name="T79" fmla="*/ 48 h 922"/>
                  <a:gd name="T80" fmla="*/ 562 w 562"/>
                  <a:gd name="T81" fmla="*/ 854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62" h="922">
                    <a:moveTo>
                      <a:pt x="562" y="854"/>
                    </a:moveTo>
                    <a:lnTo>
                      <a:pt x="562" y="854"/>
                    </a:lnTo>
                    <a:lnTo>
                      <a:pt x="560" y="864"/>
                    </a:lnTo>
                    <a:lnTo>
                      <a:pt x="558" y="874"/>
                    </a:lnTo>
                    <a:lnTo>
                      <a:pt x="554" y="882"/>
                    </a:lnTo>
                    <a:lnTo>
                      <a:pt x="548" y="890"/>
                    </a:lnTo>
                    <a:lnTo>
                      <a:pt x="540" y="896"/>
                    </a:lnTo>
                    <a:lnTo>
                      <a:pt x="532" y="900"/>
                    </a:lnTo>
                    <a:lnTo>
                      <a:pt x="524" y="904"/>
                    </a:lnTo>
                    <a:lnTo>
                      <a:pt x="514" y="906"/>
                    </a:lnTo>
                    <a:lnTo>
                      <a:pt x="82" y="922"/>
                    </a:lnTo>
                    <a:lnTo>
                      <a:pt x="82" y="922"/>
                    </a:lnTo>
                    <a:lnTo>
                      <a:pt x="72" y="920"/>
                    </a:lnTo>
                    <a:lnTo>
                      <a:pt x="62" y="918"/>
                    </a:lnTo>
                    <a:lnTo>
                      <a:pt x="54" y="914"/>
                    </a:lnTo>
                    <a:lnTo>
                      <a:pt x="46" y="908"/>
                    </a:lnTo>
                    <a:lnTo>
                      <a:pt x="40" y="900"/>
                    </a:lnTo>
                    <a:lnTo>
                      <a:pt x="36" y="892"/>
                    </a:lnTo>
                    <a:lnTo>
                      <a:pt x="32" y="884"/>
                    </a:lnTo>
                    <a:lnTo>
                      <a:pt x="30" y="874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2" y="58"/>
                    </a:lnTo>
                    <a:lnTo>
                      <a:pt x="4" y="48"/>
                    </a:lnTo>
                    <a:lnTo>
                      <a:pt x="8" y="40"/>
                    </a:lnTo>
                    <a:lnTo>
                      <a:pt x="14" y="32"/>
                    </a:lnTo>
                    <a:lnTo>
                      <a:pt x="22" y="26"/>
                    </a:lnTo>
                    <a:lnTo>
                      <a:pt x="30" y="20"/>
                    </a:lnTo>
                    <a:lnTo>
                      <a:pt x="38" y="18"/>
                    </a:lnTo>
                    <a:lnTo>
                      <a:pt x="48" y="16"/>
                    </a:lnTo>
                    <a:lnTo>
                      <a:pt x="480" y="0"/>
                    </a:lnTo>
                    <a:lnTo>
                      <a:pt x="480" y="0"/>
                    </a:lnTo>
                    <a:lnTo>
                      <a:pt x="490" y="0"/>
                    </a:lnTo>
                    <a:lnTo>
                      <a:pt x="500" y="4"/>
                    </a:lnTo>
                    <a:lnTo>
                      <a:pt x="508" y="8"/>
                    </a:lnTo>
                    <a:lnTo>
                      <a:pt x="516" y="14"/>
                    </a:lnTo>
                    <a:lnTo>
                      <a:pt x="522" y="20"/>
                    </a:lnTo>
                    <a:lnTo>
                      <a:pt x="526" y="28"/>
                    </a:lnTo>
                    <a:lnTo>
                      <a:pt x="530" y="38"/>
                    </a:lnTo>
                    <a:lnTo>
                      <a:pt x="532" y="48"/>
                    </a:lnTo>
                    <a:lnTo>
                      <a:pt x="562" y="85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auto">
              <a:xfrm>
                <a:off x="4870450" y="2833688"/>
                <a:ext cx="158750" cy="158750"/>
              </a:xfrm>
              <a:custGeom>
                <a:avLst/>
                <a:gdLst>
                  <a:gd name="T0" fmla="*/ 100 w 100"/>
                  <a:gd name="T1" fmla="*/ 48 h 100"/>
                  <a:gd name="T2" fmla="*/ 100 w 100"/>
                  <a:gd name="T3" fmla="*/ 48 h 100"/>
                  <a:gd name="T4" fmla="*/ 100 w 100"/>
                  <a:gd name="T5" fmla="*/ 38 h 100"/>
                  <a:gd name="T6" fmla="*/ 96 w 100"/>
                  <a:gd name="T7" fmla="*/ 30 h 100"/>
                  <a:gd name="T8" fmla="*/ 90 w 100"/>
                  <a:gd name="T9" fmla="*/ 22 h 100"/>
                  <a:gd name="T10" fmla="*/ 84 w 100"/>
                  <a:gd name="T11" fmla="*/ 14 h 100"/>
                  <a:gd name="T12" fmla="*/ 76 w 100"/>
                  <a:gd name="T13" fmla="*/ 8 h 100"/>
                  <a:gd name="T14" fmla="*/ 68 w 100"/>
                  <a:gd name="T15" fmla="*/ 4 h 100"/>
                  <a:gd name="T16" fmla="*/ 58 w 100"/>
                  <a:gd name="T17" fmla="*/ 2 h 100"/>
                  <a:gd name="T18" fmla="*/ 48 w 100"/>
                  <a:gd name="T19" fmla="*/ 0 h 100"/>
                  <a:gd name="T20" fmla="*/ 48 w 100"/>
                  <a:gd name="T21" fmla="*/ 0 h 100"/>
                  <a:gd name="T22" fmla="*/ 38 w 100"/>
                  <a:gd name="T23" fmla="*/ 2 h 100"/>
                  <a:gd name="T24" fmla="*/ 30 w 100"/>
                  <a:gd name="T25" fmla="*/ 6 h 100"/>
                  <a:gd name="T26" fmla="*/ 22 w 100"/>
                  <a:gd name="T27" fmla="*/ 10 h 100"/>
                  <a:gd name="T28" fmla="*/ 14 w 100"/>
                  <a:gd name="T29" fmla="*/ 16 h 100"/>
                  <a:gd name="T30" fmla="*/ 8 w 100"/>
                  <a:gd name="T31" fmla="*/ 24 h 100"/>
                  <a:gd name="T32" fmla="*/ 4 w 100"/>
                  <a:gd name="T33" fmla="*/ 32 h 100"/>
                  <a:gd name="T34" fmla="*/ 2 w 100"/>
                  <a:gd name="T35" fmla="*/ 42 h 100"/>
                  <a:gd name="T36" fmla="*/ 0 w 100"/>
                  <a:gd name="T37" fmla="*/ 52 h 100"/>
                  <a:gd name="T38" fmla="*/ 0 w 100"/>
                  <a:gd name="T39" fmla="*/ 52 h 100"/>
                  <a:gd name="T40" fmla="*/ 2 w 100"/>
                  <a:gd name="T41" fmla="*/ 62 h 100"/>
                  <a:gd name="T42" fmla="*/ 6 w 100"/>
                  <a:gd name="T43" fmla="*/ 72 h 100"/>
                  <a:gd name="T44" fmla="*/ 10 w 100"/>
                  <a:gd name="T45" fmla="*/ 80 h 100"/>
                  <a:gd name="T46" fmla="*/ 16 w 100"/>
                  <a:gd name="T47" fmla="*/ 86 h 100"/>
                  <a:gd name="T48" fmla="*/ 24 w 100"/>
                  <a:gd name="T49" fmla="*/ 92 h 100"/>
                  <a:gd name="T50" fmla="*/ 34 w 100"/>
                  <a:gd name="T51" fmla="*/ 96 h 100"/>
                  <a:gd name="T52" fmla="*/ 42 w 100"/>
                  <a:gd name="T53" fmla="*/ 100 h 100"/>
                  <a:gd name="T54" fmla="*/ 52 w 100"/>
                  <a:gd name="T55" fmla="*/ 100 h 100"/>
                  <a:gd name="T56" fmla="*/ 52 w 100"/>
                  <a:gd name="T57" fmla="*/ 100 h 100"/>
                  <a:gd name="T58" fmla="*/ 62 w 100"/>
                  <a:gd name="T59" fmla="*/ 98 h 100"/>
                  <a:gd name="T60" fmla="*/ 72 w 100"/>
                  <a:gd name="T61" fmla="*/ 96 h 100"/>
                  <a:gd name="T62" fmla="*/ 80 w 100"/>
                  <a:gd name="T63" fmla="*/ 90 h 100"/>
                  <a:gd name="T64" fmla="*/ 88 w 100"/>
                  <a:gd name="T65" fmla="*/ 84 h 100"/>
                  <a:gd name="T66" fmla="*/ 92 w 100"/>
                  <a:gd name="T67" fmla="*/ 76 h 100"/>
                  <a:gd name="T68" fmla="*/ 98 w 100"/>
                  <a:gd name="T69" fmla="*/ 68 h 100"/>
                  <a:gd name="T70" fmla="*/ 100 w 100"/>
                  <a:gd name="T71" fmla="*/ 58 h 100"/>
                  <a:gd name="T72" fmla="*/ 100 w 100"/>
                  <a:gd name="T73" fmla="*/ 48 h 100"/>
                  <a:gd name="T74" fmla="*/ 100 w 100"/>
                  <a:gd name="T75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0" h="100">
                    <a:moveTo>
                      <a:pt x="100" y="48"/>
                    </a:moveTo>
                    <a:lnTo>
                      <a:pt x="100" y="48"/>
                    </a:lnTo>
                    <a:lnTo>
                      <a:pt x="100" y="38"/>
                    </a:lnTo>
                    <a:lnTo>
                      <a:pt x="96" y="30"/>
                    </a:lnTo>
                    <a:lnTo>
                      <a:pt x="90" y="22"/>
                    </a:lnTo>
                    <a:lnTo>
                      <a:pt x="84" y="14"/>
                    </a:lnTo>
                    <a:lnTo>
                      <a:pt x="76" y="8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38" y="2"/>
                    </a:lnTo>
                    <a:lnTo>
                      <a:pt x="30" y="6"/>
                    </a:lnTo>
                    <a:lnTo>
                      <a:pt x="22" y="10"/>
                    </a:lnTo>
                    <a:lnTo>
                      <a:pt x="14" y="16"/>
                    </a:lnTo>
                    <a:lnTo>
                      <a:pt x="8" y="24"/>
                    </a:lnTo>
                    <a:lnTo>
                      <a:pt x="4" y="32"/>
                    </a:lnTo>
                    <a:lnTo>
                      <a:pt x="2" y="42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2" y="62"/>
                    </a:lnTo>
                    <a:lnTo>
                      <a:pt x="6" y="72"/>
                    </a:lnTo>
                    <a:lnTo>
                      <a:pt x="10" y="80"/>
                    </a:lnTo>
                    <a:lnTo>
                      <a:pt x="16" y="86"/>
                    </a:lnTo>
                    <a:lnTo>
                      <a:pt x="24" y="92"/>
                    </a:lnTo>
                    <a:lnTo>
                      <a:pt x="34" y="96"/>
                    </a:lnTo>
                    <a:lnTo>
                      <a:pt x="42" y="100"/>
                    </a:lnTo>
                    <a:lnTo>
                      <a:pt x="52" y="100"/>
                    </a:lnTo>
                    <a:lnTo>
                      <a:pt x="52" y="100"/>
                    </a:lnTo>
                    <a:lnTo>
                      <a:pt x="62" y="98"/>
                    </a:lnTo>
                    <a:lnTo>
                      <a:pt x="72" y="96"/>
                    </a:lnTo>
                    <a:lnTo>
                      <a:pt x="80" y="90"/>
                    </a:lnTo>
                    <a:lnTo>
                      <a:pt x="88" y="84"/>
                    </a:lnTo>
                    <a:lnTo>
                      <a:pt x="92" y="76"/>
                    </a:lnTo>
                    <a:lnTo>
                      <a:pt x="98" y="68"/>
                    </a:lnTo>
                    <a:lnTo>
                      <a:pt x="100" y="58"/>
                    </a:lnTo>
                    <a:lnTo>
                      <a:pt x="100" y="48"/>
                    </a:lnTo>
                    <a:lnTo>
                      <a:pt x="100" y="48"/>
                    </a:lnTo>
                    <a:close/>
                  </a:path>
                </a:pathLst>
              </a:custGeom>
              <a:solidFill>
                <a:srgbClr val="888A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4902200" y="2862263"/>
                <a:ext cx="98425" cy="101600"/>
              </a:xfrm>
              <a:custGeom>
                <a:avLst/>
                <a:gdLst>
                  <a:gd name="T0" fmla="*/ 62 w 62"/>
                  <a:gd name="T1" fmla="*/ 32 h 64"/>
                  <a:gd name="T2" fmla="*/ 62 w 62"/>
                  <a:gd name="T3" fmla="*/ 32 h 64"/>
                  <a:gd name="T4" fmla="*/ 62 w 62"/>
                  <a:gd name="T5" fmla="*/ 24 h 64"/>
                  <a:gd name="T6" fmla="*/ 60 w 62"/>
                  <a:gd name="T7" fmla="*/ 20 h 64"/>
                  <a:gd name="T8" fmla="*/ 52 w 62"/>
                  <a:gd name="T9" fmla="*/ 10 h 64"/>
                  <a:gd name="T10" fmla="*/ 42 w 62"/>
                  <a:gd name="T11" fmla="*/ 2 h 64"/>
                  <a:gd name="T12" fmla="*/ 36 w 62"/>
                  <a:gd name="T13" fmla="*/ 2 h 64"/>
                  <a:gd name="T14" fmla="*/ 30 w 62"/>
                  <a:gd name="T15" fmla="*/ 0 h 64"/>
                  <a:gd name="T16" fmla="*/ 30 w 62"/>
                  <a:gd name="T17" fmla="*/ 0 h 64"/>
                  <a:gd name="T18" fmla="*/ 24 w 62"/>
                  <a:gd name="T19" fmla="*/ 2 h 64"/>
                  <a:gd name="T20" fmla="*/ 18 w 62"/>
                  <a:gd name="T21" fmla="*/ 4 h 64"/>
                  <a:gd name="T22" fmla="*/ 8 w 62"/>
                  <a:gd name="T23" fmla="*/ 10 h 64"/>
                  <a:gd name="T24" fmla="*/ 2 w 62"/>
                  <a:gd name="T25" fmla="*/ 22 h 64"/>
                  <a:gd name="T26" fmla="*/ 0 w 62"/>
                  <a:gd name="T27" fmla="*/ 28 h 64"/>
                  <a:gd name="T28" fmla="*/ 0 w 62"/>
                  <a:gd name="T29" fmla="*/ 34 h 64"/>
                  <a:gd name="T30" fmla="*/ 0 w 62"/>
                  <a:gd name="T31" fmla="*/ 34 h 64"/>
                  <a:gd name="T32" fmla="*/ 0 w 62"/>
                  <a:gd name="T33" fmla="*/ 40 h 64"/>
                  <a:gd name="T34" fmla="*/ 2 w 62"/>
                  <a:gd name="T35" fmla="*/ 46 h 64"/>
                  <a:gd name="T36" fmla="*/ 10 w 62"/>
                  <a:gd name="T37" fmla="*/ 56 h 64"/>
                  <a:gd name="T38" fmla="*/ 20 w 62"/>
                  <a:gd name="T39" fmla="*/ 62 h 64"/>
                  <a:gd name="T40" fmla="*/ 26 w 62"/>
                  <a:gd name="T41" fmla="*/ 64 h 64"/>
                  <a:gd name="T42" fmla="*/ 32 w 62"/>
                  <a:gd name="T43" fmla="*/ 64 h 64"/>
                  <a:gd name="T44" fmla="*/ 32 w 62"/>
                  <a:gd name="T45" fmla="*/ 64 h 64"/>
                  <a:gd name="T46" fmla="*/ 38 w 62"/>
                  <a:gd name="T47" fmla="*/ 64 h 64"/>
                  <a:gd name="T48" fmla="*/ 44 w 62"/>
                  <a:gd name="T49" fmla="*/ 60 h 64"/>
                  <a:gd name="T50" fmla="*/ 54 w 62"/>
                  <a:gd name="T51" fmla="*/ 54 h 64"/>
                  <a:gd name="T52" fmla="*/ 60 w 62"/>
                  <a:gd name="T53" fmla="*/ 44 h 64"/>
                  <a:gd name="T54" fmla="*/ 62 w 62"/>
                  <a:gd name="T55" fmla="*/ 38 h 64"/>
                  <a:gd name="T56" fmla="*/ 62 w 62"/>
                  <a:gd name="T57" fmla="*/ 32 h 64"/>
                  <a:gd name="T58" fmla="*/ 62 w 62"/>
                  <a:gd name="T59" fmla="*/ 3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2" h="64">
                    <a:moveTo>
                      <a:pt x="62" y="32"/>
                    </a:moveTo>
                    <a:lnTo>
                      <a:pt x="62" y="32"/>
                    </a:lnTo>
                    <a:lnTo>
                      <a:pt x="62" y="24"/>
                    </a:lnTo>
                    <a:lnTo>
                      <a:pt x="60" y="20"/>
                    </a:lnTo>
                    <a:lnTo>
                      <a:pt x="52" y="10"/>
                    </a:lnTo>
                    <a:lnTo>
                      <a:pt x="42" y="2"/>
                    </a:lnTo>
                    <a:lnTo>
                      <a:pt x="36" y="2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4" y="2"/>
                    </a:lnTo>
                    <a:lnTo>
                      <a:pt x="18" y="4"/>
                    </a:lnTo>
                    <a:lnTo>
                      <a:pt x="8" y="10"/>
                    </a:lnTo>
                    <a:lnTo>
                      <a:pt x="2" y="22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40"/>
                    </a:lnTo>
                    <a:lnTo>
                      <a:pt x="2" y="46"/>
                    </a:lnTo>
                    <a:lnTo>
                      <a:pt x="10" y="56"/>
                    </a:lnTo>
                    <a:lnTo>
                      <a:pt x="20" y="62"/>
                    </a:lnTo>
                    <a:lnTo>
                      <a:pt x="26" y="64"/>
                    </a:lnTo>
                    <a:lnTo>
                      <a:pt x="32" y="64"/>
                    </a:lnTo>
                    <a:lnTo>
                      <a:pt x="32" y="64"/>
                    </a:lnTo>
                    <a:lnTo>
                      <a:pt x="38" y="64"/>
                    </a:lnTo>
                    <a:lnTo>
                      <a:pt x="44" y="60"/>
                    </a:lnTo>
                    <a:lnTo>
                      <a:pt x="54" y="54"/>
                    </a:lnTo>
                    <a:lnTo>
                      <a:pt x="60" y="44"/>
                    </a:lnTo>
                    <a:lnTo>
                      <a:pt x="62" y="38"/>
                    </a:lnTo>
                    <a:lnTo>
                      <a:pt x="62" y="32"/>
                    </a:lnTo>
                    <a:lnTo>
                      <a:pt x="62" y="32"/>
                    </a:lnTo>
                    <a:close/>
                  </a:path>
                </a:pathLst>
              </a:custGeom>
              <a:solidFill>
                <a:srgbClr val="656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auto">
              <a:xfrm>
                <a:off x="4546600" y="1754188"/>
                <a:ext cx="762000" cy="1063625"/>
              </a:xfrm>
              <a:custGeom>
                <a:avLst/>
                <a:gdLst>
                  <a:gd name="T0" fmla="*/ 480 w 480"/>
                  <a:gd name="T1" fmla="*/ 632 h 670"/>
                  <a:gd name="T2" fmla="*/ 480 w 480"/>
                  <a:gd name="T3" fmla="*/ 632 h 670"/>
                  <a:gd name="T4" fmla="*/ 478 w 480"/>
                  <a:gd name="T5" fmla="*/ 640 h 670"/>
                  <a:gd name="T6" fmla="*/ 474 w 480"/>
                  <a:gd name="T7" fmla="*/ 648 h 670"/>
                  <a:gd name="T8" fmla="*/ 468 w 480"/>
                  <a:gd name="T9" fmla="*/ 652 h 670"/>
                  <a:gd name="T10" fmla="*/ 458 w 480"/>
                  <a:gd name="T11" fmla="*/ 654 h 670"/>
                  <a:gd name="T12" fmla="*/ 46 w 480"/>
                  <a:gd name="T13" fmla="*/ 670 h 670"/>
                  <a:gd name="T14" fmla="*/ 46 w 480"/>
                  <a:gd name="T15" fmla="*/ 670 h 670"/>
                  <a:gd name="T16" fmla="*/ 38 w 480"/>
                  <a:gd name="T17" fmla="*/ 668 h 670"/>
                  <a:gd name="T18" fmla="*/ 30 w 480"/>
                  <a:gd name="T19" fmla="*/ 664 h 670"/>
                  <a:gd name="T20" fmla="*/ 26 w 480"/>
                  <a:gd name="T21" fmla="*/ 658 h 670"/>
                  <a:gd name="T22" fmla="*/ 24 w 480"/>
                  <a:gd name="T23" fmla="*/ 650 h 670"/>
                  <a:gd name="T24" fmla="*/ 0 w 480"/>
                  <a:gd name="T25" fmla="*/ 38 h 670"/>
                  <a:gd name="T26" fmla="*/ 0 w 480"/>
                  <a:gd name="T27" fmla="*/ 38 h 670"/>
                  <a:gd name="T28" fmla="*/ 2 w 480"/>
                  <a:gd name="T29" fmla="*/ 30 h 670"/>
                  <a:gd name="T30" fmla="*/ 6 w 480"/>
                  <a:gd name="T31" fmla="*/ 22 h 670"/>
                  <a:gd name="T32" fmla="*/ 12 w 480"/>
                  <a:gd name="T33" fmla="*/ 18 h 670"/>
                  <a:gd name="T34" fmla="*/ 22 w 480"/>
                  <a:gd name="T35" fmla="*/ 16 h 670"/>
                  <a:gd name="T36" fmla="*/ 434 w 480"/>
                  <a:gd name="T37" fmla="*/ 0 h 670"/>
                  <a:gd name="T38" fmla="*/ 434 w 480"/>
                  <a:gd name="T39" fmla="*/ 0 h 670"/>
                  <a:gd name="T40" fmla="*/ 442 w 480"/>
                  <a:gd name="T41" fmla="*/ 2 h 670"/>
                  <a:gd name="T42" fmla="*/ 450 w 480"/>
                  <a:gd name="T43" fmla="*/ 6 h 670"/>
                  <a:gd name="T44" fmla="*/ 454 w 480"/>
                  <a:gd name="T45" fmla="*/ 12 h 670"/>
                  <a:gd name="T46" fmla="*/ 456 w 480"/>
                  <a:gd name="T47" fmla="*/ 22 h 670"/>
                  <a:gd name="T48" fmla="*/ 480 w 480"/>
                  <a:gd name="T49" fmla="*/ 632 h 6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80" h="670">
                    <a:moveTo>
                      <a:pt x="480" y="632"/>
                    </a:moveTo>
                    <a:lnTo>
                      <a:pt x="480" y="632"/>
                    </a:lnTo>
                    <a:lnTo>
                      <a:pt x="478" y="640"/>
                    </a:lnTo>
                    <a:lnTo>
                      <a:pt x="474" y="648"/>
                    </a:lnTo>
                    <a:lnTo>
                      <a:pt x="468" y="652"/>
                    </a:lnTo>
                    <a:lnTo>
                      <a:pt x="458" y="654"/>
                    </a:lnTo>
                    <a:lnTo>
                      <a:pt x="46" y="670"/>
                    </a:lnTo>
                    <a:lnTo>
                      <a:pt x="46" y="670"/>
                    </a:lnTo>
                    <a:lnTo>
                      <a:pt x="38" y="668"/>
                    </a:lnTo>
                    <a:lnTo>
                      <a:pt x="30" y="664"/>
                    </a:lnTo>
                    <a:lnTo>
                      <a:pt x="26" y="658"/>
                    </a:lnTo>
                    <a:lnTo>
                      <a:pt x="24" y="650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30"/>
                    </a:lnTo>
                    <a:lnTo>
                      <a:pt x="6" y="22"/>
                    </a:lnTo>
                    <a:lnTo>
                      <a:pt x="12" y="18"/>
                    </a:lnTo>
                    <a:lnTo>
                      <a:pt x="22" y="16"/>
                    </a:lnTo>
                    <a:lnTo>
                      <a:pt x="434" y="0"/>
                    </a:lnTo>
                    <a:lnTo>
                      <a:pt x="434" y="0"/>
                    </a:lnTo>
                    <a:lnTo>
                      <a:pt x="442" y="2"/>
                    </a:lnTo>
                    <a:lnTo>
                      <a:pt x="450" y="6"/>
                    </a:lnTo>
                    <a:lnTo>
                      <a:pt x="454" y="12"/>
                    </a:lnTo>
                    <a:lnTo>
                      <a:pt x="456" y="22"/>
                    </a:lnTo>
                    <a:lnTo>
                      <a:pt x="480" y="632"/>
                    </a:lnTo>
                    <a:close/>
                  </a:path>
                </a:pathLst>
              </a:custGeom>
              <a:solidFill>
                <a:srgbClr val="9BD4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4546600" y="1754188"/>
                <a:ext cx="762000" cy="1063625"/>
              </a:xfrm>
              <a:custGeom>
                <a:avLst/>
                <a:gdLst>
                  <a:gd name="T0" fmla="*/ 480 w 480"/>
                  <a:gd name="T1" fmla="*/ 632 h 670"/>
                  <a:gd name="T2" fmla="*/ 480 w 480"/>
                  <a:gd name="T3" fmla="*/ 632 h 670"/>
                  <a:gd name="T4" fmla="*/ 478 w 480"/>
                  <a:gd name="T5" fmla="*/ 640 h 670"/>
                  <a:gd name="T6" fmla="*/ 474 w 480"/>
                  <a:gd name="T7" fmla="*/ 648 h 670"/>
                  <a:gd name="T8" fmla="*/ 468 w 480"/>
                  <a:gd name="T9" fmla="*/ 652 h 670"/>
                  <a:gd name="T10" fmla="*/ 458 w 480"/>
                  <a:gd name="T11" fmla="*/ 654 h 670"/>
                  <a:gd name="T12" fmla="*/ 46 w 480"/>
                  <a:gd name="T13" fmla="*/ 670 h 670"/>
                  <a:gd name="T14" fmla="*/ 46 w 480"/>
                  <a:gd name="T15" fmla="*/ 670 h 670"/>
                  <a:gd name="T16" fmla="*/ 38 w 480"/>
                  <a:gd name="T17" fmla="*/ 668 h 670"/>
                  <a:gd name="T18" fmla="*/ 30 w 480"/>
                  <a:gd name="T19" fmla="*/ 664 h 670"/>
                  <a:gd name="T20" fmla="*/ 26 w 480"/>
                  <a:gd name="T21" fmla="*/ 658 h 670"/>
                  <a:gd name="T22" fmla="*/ 24 w 480"/>
                  <a:gd name="T23" fmla="*/ 650 h 670"/>
                  <a:gd name="T24" fmla="*/ 0 w 480"/>
                  <a:gd name="T25" fmla="*/ 38 h 670"/>
                  <a:gd name="T26" fmla="*/ 0 w 480"/>
                  <a:gd name="T27" fmla="*/ 38 h 670"/>
                  <a:gd name="T28" fmla="*/ 2 w 480"/>
                  <a:gd name="T29" fmla="*/ 30 h 670"/>
                  <a:gd name="T30" fmla="*/ 6 w 480"/>
                  <a:gd name="T31" fmla="*/ 22 h 670"/>
                  <a:gd name="T32" fmla="*/ 12 w 480"/>
                  <a:gd name="T33" fmla="*/ 18 h 670"/>
                  <a:gd name="T34" fmla="*/ 22 w 480"/>
                  <a:gd name="T35" fmla="*/ 16 h 670"/>
                  <a:gd name="T36" fmla="*/ 434 w 480"/>
                  <a:gd name="T37" fmla="*/ 0 h 670"/>
                  <a:gd name="T38" fmla="*/ 434 w 480"/>
                  <a:gd name="T39" fmla="*/ 0 h 670"/>
                  <a:gd name="T40" fmla="*/ 442 w 480"/>
                  <a:gd name="T41" fmla="*/ 2 h 670"/>
                  <a:gd name="T42" fmla="*/ 450 w 480"/>
                  <a:gd name="T43" fmla="*/ 6 h 670"/>
                  <a:gd name="T44" fmla="*/ 454 w 480"/>
                  <a:gd name="T45" fmla="*/ 12 h 670"/>
                  <a:gd name="T46" fmla="*/ 456 w 480"/>
                  <a:gd name="T47" fmla="*/ 22 h 670"/>
                  <a:gd name="T48" fmla="*/ 480 w 480"/>
                  <a:gd name="T49" fmla="*/ 632 h 6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80" h="670">
                    <a:moveTo>
                      <a:pt x="480" y="632"/>
                    </a:moveTo>
                    <a:lnTo>
                      <a:pt x="480" y="632"/>
                    </a:lnTo>
                    <a:lnTo>
                      <a:pt x="478" y="640"/>
                    </a:lnTo>
                    <a:lnTo>
                      <a:pt x="474" y="648"/>
                    </a:lnTo>
                    <a:lnTo>
                      <a:pt x="468" y="652"/>
                    </a:lnTo>
                    <a:lnTo>
                      <a:pt x="458" y="654"/>
                    </a:lnTo>
                    <a:lnTo>
                      <a:pt x="46" y="670"/>
                    </a:lnTo>
                    <a:lnTo>
                      <a:pt x="46" y="670"/>
                    </a:lnTo>
                    <a:lnTo>
                      <a:pt x="38" y="668"/>
                    </a:lnTo>
                    <a:lnTo>
                      <a:pt x="30" y="664"/>
                    </a:lnTo>
                    <a:lnTo>
                      <a:pt x="26" y="658"/>
                    </a:lnTo>
                    <a:lnTo>
                      <a:pt x="24" y="650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30"/>
                    </a:lnTo>
                    <a:lnTo>
                      <a:pt x="6" y="22"/>
                    </a:lnTo>
                    <a:lnTo>
                      <a:pt x="12" y="18"/>
                    </a:lnTo>
                    <a:lnTo>
                      <a:pt x="22" y="16"/>
                    </a:lnTo>
                    <a:lnTo>
                      <a:pt x="434" y="0"/>
                    </a:lnTo>
                    <a:lnTo>
                      <a:pt x="434" y="0"/>
                    </a:lnTo>
                    <a:lnTo>
                      <a:pt x="442" y="2"/>
                    </a:lnTo>
                    <a:lnTo>
                      <a:pt x="450" y="6"/>
                    </a:lnTo>
                    <a:lnTo>
                      <a:pt x="454" y="12"/>
                    </a:lnTo>
                    <a:lnTo>
                      <a:pt x="456" y="22"/>
                    </a:lnTo>
                    <a:lnTo>
                      <a:pt x="480" y="63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4838700" y="1649413"/>
                <a:ext cx="133350" cy="41275"/>
              </a:xfrm>
              <a:custGeom>
                <a:avLst/>
                <a:gdLst>
                  <a:gd name="T0" fmla="*/ 84 w 84"/>
                  <a:gd name="T1" fmla="*/ 10 h 26"/>
                  <a:gd name="T2" fmla="*/ 84 w 84"/>
                  <a:gd name="T3" fmla="*/ 10 h 26"/>
                  <a:gd name="T4" fmla="*/ 82 w 84"/>
                  <a:gd name="T5" fmla="*/ 16 h 26"/>
                  <a:gd name="T6" fmla="*/ 80 w 84"/>
                  <a:gd name="T7" fmla="*/ 20 h 26"/>
                  <a:gd name="T8" fmla="*/ 76 w 84"/>
                  <a:gd name="T9" fmla="*/ 22 h 26"/>
                  <a:gd name="T10" fmla="*/ 72 w 84"/>
                  <a:gd name="T11" fmla="*/ 22 h 26"/>
                  <a:gd name="T12" fmla="*/ 12 w 84"/>
                  <a:gd name="T13" fmla="*/ 26 h 26"/>
                  <a:gd name="T14" fmla="*/ 12 w 84"/>
                  <a:gd name="T15" fmla="*/ 26 h 26"/>
                  <a:gd name="T16" fmla="*/ 8 w 84"/>
                  <a:gd name="T17" fmla="*/ 24 h 26"/>
                  <a:gd name="T18" fmla="*/ 4 w 84"/>
                  <a:gd name="T19" fmla="*/ 22 h 26"/>
                  <a:gd name="T20" fmla="*/ 2 w 84"/>
                  <a:gd name="T21" fmla="*/ 18 h 26"/>
                  <a:gd name="T22" fmla="*/ 0 w 84"/>
                  <a:gd name="T23" fmla="*/ 14 h 26"/>
                  <a:gd name="T24" fmla="*/ 0 w 84"/>
                  <a:gd name="T25" fmla="*/ 14 h 26"/>
                  <a:gd name="T26" fmla="*/ 0 w 84"/>
                  <a:gd name="T27" fmla="*/ 10 h 26"/>
                  <a:gd name="T28" fmla="*/ 4 w 84"/>
                  <a:gd name="T29" fmla="*/ 6 h 26"/>
                  <a:gd name="T30" fmla="*/ 6 w 84"/>
                  <a:gd name="T31" fmla="*/ 2 h 26"/>
                  <a:gd name="T32" fmla="*/ 12 w 84"/>
                  <a:gd name="T33" fmla="*/ 2 h 26"/>
                  <a:gd name="T34" fmla="*/ 70 w 84"/>
                  <a:gd name="T35" fmla="*/ 0 h 26"/>
                  <a:gd name="T36" fmla="*/ 70 w 84"/>
                  <a:gd name="T37" fmla="*/ 0 h 26"/>
                  <a:gd name="T38" fmla="*/ 76 w 84"/>
                  <a:gd name="T39" fmla="*/ 0 h 26"/>
                  <a:gd name="T40" fmla="*/ 80 w 84"/>
                  <a:gd name="T41" fmla="*/ 2 h 26"/>
                  <a:gd name="T42" fmla="*/ 82 w 84"/>
                  <a:gd name="T43" fmla="*/ 6 h 26"/>
                  <a:gd name="T44" fmla="*/ 84 w 84"/>
                  <a:gd name="T45" fmla="*/ 10 h 26"/>
                  <a:gd name="T46" fmla="*/ 84 w 84"/>
                  <a:gd name="T47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4" h="26">
                    <a:moveTo>
                      <a:pt x="84" y="10"/>
                    </a:moveTo>
                    <a:lnTo>
                      <a:pt x="84" y="10"/>
                    </a:lnTo>
                    <a:lnTo>
                      <a:pt x="82" y="16"/>
                    </a:lnTo>
                    <a:lnTo>
                      <a:pt x="80" y="20"/>
                    </a:lnTo>
                    <a:lnTo>
                      <a:pt x="76" y="22"/>
                    </a:lnTo>
                    <a:lnTo>
                      <a:pt x="72" y="22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8" y="24"/>
                    </a:lnTo>
                    <a:lnTo>
                      <a:pt x="4" y="22"/>
                    </a:lnTo>
                    <a:lnTo>
                      <a:pt x="2" y="1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4" y="6"/>
                    </a:lnTo>
                    <a:lnTo>
                      <a:pt x="6" y="2"/>
                    </a:lnTo>
                    <a:lnTo>
                      <a:pt x="12" y="2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76" y="0"/>
                    </a:lnTo>
                    <a:lnTo>
                      <a:pt x="80" y="2"/>
                    </a:lnTo>
                    <a:lnTo>
                      <a:pt x="82" y="6"/>
                    </a:lnTo>
                    <a:lnTo>
                      <a:pt x="84" y="10"/>
                    </a:lnTo>
                    <a:lnTo>
                      <a:pt x="84" y="10"/>
                    </a:lnTo>
                    <a:close/>
                  </a:path>
                </a:pathLst>
              </a:custGeom>
              <a:solidFill>
                <a:srgbClr val="888A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20" name="Freeform 18"/>
              <p:cNvSpPr>
                <a:spLocks noEditPoints="1"/>
              </p:cNvSpPr>
              <p:nvPr/>
            </p:nvSpPr>
            <p:spPr bwMode="auto">
              <a:xfrm>
                <a:off x="4546600" y="1754188"/>
                <a:ext cx="692150" cy="60325"/>
              </a:xfrm>
              <a:custGeom>
                <a:avLst/>
                <a:gdLst>
                  <a:gd name="T0" fmla="*/ 436 w 436"/>
                  <a:gd name="T1" fmla="*/ 0 h 38"/>
                  <a:gd name="T2" fmla="*/ 436 w 436"/>
                  <a:gd name="T3" fmla="*/ 0 h 38"/>
                  <a:gd name="T4" fmla="*/ 434 w 436"/>
                  <a:gd name="T5" fmla="*/ 0 h 38"/>
                  <a:gd name="T6" fmla="*/ 22 w 436"/>
                  <a:gd name="T7" fmla="*/ 16 h 38"/>
                  <a:gd name="T8" fmla="*/ 22 w 436"/>
                  <a:gd name="T9" fmla="*/ 16 h 38"/>
                  <a:gd name="T10" fmla="*/ 14 w 436"/>
                  <a:gd name="T11" fmla="*/ 18 h 38"/>
                  <a:gd name="T12" fmla="*/ 6 w 436"/>
                  <a:gd name="T13" fmla="*/ 22 h 38"/>
                  <a:gd name="T14" fmla="*/ 2 w 436"/>
                  <a:gd name="T15" fmla="*/ 30 h 38"/>
                  <a:gd name="T16" fmla="*/ 0 w 436"/>
                  <a:gd name="T17" fmla="*/ 38 h 38"/>
                  <a:gd name="T18" fmla="*/ 0 w 436"/>
                  <a:gd name="T19" fmla="*/ 38 h 38"/>
                  <a:gd name="T20" fmla="*/ 2 w 436"/>
                  <a:gd name="T21" fmla="*/ 30 h 38"/>
                  <a:gd name="T22" fmla="*/ 6 w 436"/>
                  <a:gd name="T23" fmla="*/ 22 h 38"/>
                  <a:gd name="T24" fmla="*/ 14 w 436"/>
                  <a:gd name="T25" fmla="*/ 18 h 38"/>
                  <a:gd name="T26" fmla="*/ 22 w 436"/>
                  <a:gd name="T27" fmla="*/ 16 h 38"/>
                  <a:gd name="T28" fmla="*/ 434 w 436"/>
                  <a:gd name="T29" fmla="*/ 0 h 38"/>
                  <a:gd name="T30" fmla="*/ 434 w 436"/>
                  <a:gd name="T31" fmla="*/ 0 h 38"/>
                  <a:gd name="T32" fmla="*/ 436 w 436"/>
                  <a:gd name="T33" fmla="*/ 0 h 38"/>
                  <a:gd name="T34" fmla="*/ 436 w 436"/>
                  <a:gd name="T35" fmla="*/ 0 h 38"/>
                  <a:gd name="T36" fmla="*/ 436 w 436"/>
                  <a:gd name="T37" fmla="*/ 0 h 38"/>
                  <a:gd name="T38" fmla="*/ 436 w 436"/>
                  <a:gd name="T39" fmla="*/ 0 h 38"/>
                  <a:gd name="T40" fmla="*/ 436 w 436"/>
                  <a:gd name="T41" fmla="*/ 0 h 38"/>
                  <a:gd name="T42" fmla="*/ 436 w 436"/>
                  <a:gd name="T43" fmla="*/ 0 h 38"/>
                  <a:gd name="T44" fmla="*/ 436 w 436"/>
                  <a:gd name="T4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36" h="38">
                    <a:moveTo>
                      <a:pt x="436" y="0"/>
                    </a:moveTo>
                    <a:lnTo>
                      <a:pt x="436" y="0"/>
                    </a:lnTo>
                    <a:lnTo>
                      <a:pt x="434" y="0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14" y="18"/>
                    </a:lnTo>
                    <a:lnTo>
                      <a:pt x="6" y="22"/>
                    </a:lnTo>
                    <a:lnTo>
                      <a:pt x="2" y="30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30"/>
                    </a:lnTo>
                    <a:lnTo>
                      <a:pt x="6" y="22"/>
                    </a:lnTo>
                    <a:lnTo>
                      <a:pt x="14" y="18"/>
                    </a:lnTo>
                    <a:lnTo>
                      <a:pt x="22" y="16"/>
                    </a:lnTo>
                    <a:lnTo>
                      <a:pt x="434" y="0"/>
                    </a:lnTo>
                    <a:lnTo>
                      <a:pt x="434" y="0"/>
                    </a:lnTo>
                    <a:lnTo>
                      <a:pt x="436" y="0"/>
                    </a:lnTo>
                    <a:close/>
                    <a:moveTo>
                      <a:pt x="436" y="0"/>
                    </a:moveTo>
                    <a:lnTo>
                      <a:pt x="436" y="0"/>
                    </a:lnTo>
                    <a:lnTo>
                      <a:pt x="436" y="0"/>
                    </a:lnTo>
                    <a:lnTo>
                      <a:pt x="436" y="0"/>
                    </a:lnTo>
                    <a:lnTo>
                      <a:pt x="436" y="0"/>
                    </a:lnTo>
                    <a:lnTo>
                      <a:pt x="436" y="0"/>
                    </a:lnTo>
                    <a:close/>
                  </a:path>
                </a:pathLst>
              </a:custGeom>
              <a:solidFill>
                <a:srgbClr val="8284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auto">
              <a:xfrm>
                <a:off x="4546600" y="1754188"/>
                <a:ext cx="692150" cy="60325"/>
              </a:xfrm>
              <a:custGeom>
                <a:avLst/>
                <a:gdLst>
                  <a:gd name="T0" fmla="*/ 436 w 436"/>
                  <a:gd name="T1" fmla="*/ 0 h 38"/>
                  <a:gd name="T2" fmla="*/ 436 w 436"/>
                  <a:gd name="T3" fmla="*/ 0 h 38"/>
                  <a:gd name="T4" fmla="*/ 434 w 436"/>
                  <a:gd name="T5" fmla="*/ 0 h 38"/>
                  <a:gd name="T6" fmla="*/ 22 w 436"/>
                  <a:gd name="T7" fmla="*/ 16 h 38"/>
                  <a:gd name="T8" fmla="*/ 22 w 436"/>
                  <a:gd name="T9" fmla="*/ 16 h 38"/>
                  <a:gd name="T10" fmla="*/ 14 w 436"/>
                  <a:gd name="T11" fmla="*/ 18 h 38"/>
                  <a:gd name="T12" fmla="*/ 6 w 436"/>
                  <a:gd name="T13" fmla="*/ 22 h 38"/>
                  <a:gd name="T14" fmla="*/ 2 w 436"/>
                  <a:gd name="T15" fmla="*/ 30 h 38"/>
                  <a:gd name="T16" fmla="*/ 0 w 436"/>
                  <a:gd name="T17" fmla="*/ 38 h 38"/>
                  <a:gd name="T18" fmla="*/ 0 w 436"/>
                  <a:gd name="T19" fmla="*/ 38 h 38"/>
                  <a:gd name="T20" fmla="*/ 2 w 436"/>
                  <a:gd name="T21" fmla="*/ 30 h 38"/>
                  <a:gd name="T22" fmla="*/ 6 w 436"/>
                  <a:gd name="T23" fmla="*/ 22 h 38"/>
                  <a:gd name="T24" fmla="*/ 14 w 436"/>
                  <a:gd name="T25" fmla="*/ 18 h 38"/>
                  <a:gd name="T26" fmla="*/ 22 w 436"/>
                  <a:gd name="T27" fmla="*/ 16 h 38"/>
                  <a:gd name="T28" fmla="*/ 434 w 436"/>
                  <a:gd name="T29" fmla="*/ 0 h 38"/>
                  <a:gd name="T30" fmla="*/ 434 w 436"/>
                  <a:gd name="T31" fmla="*/ 0 h 38"/>
                  <a:gd name="T32" fmla="*/ 436 w 436"/>
                  <a:gd name="T3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6" h="38">
                    <a:moveTo>
                      <a:pt x="436" y="0"/>
                    </a:moveTo>
                    <a:lnTo>
                      <a:pt x="436" y="0"/>
                    </a:lnTo>
                    <a:lnTo>
                      <a:pt x="434" y="0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14" y="18"/>
                    </a:lnTo>
                    <a:lnTo>
                      <a:pt x="6" y="22"/>
                    </a:lnTo>
                    <a:lnTo>
                      <a:pt x="2" y="30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30"/>
                    </a:lnTo>
                    <a:lnTo>
                      <a:pt x="6" y="22"/>
                    </a:lnTo>
                    <a:lnTo>
                      <a:pt x="14" y="18"/>
                    </a:lnTo>
                    <a:lnTo>
                      <a:pt x="22" y="16"/>
                    </a:lnTo>
                    <a:lnTo>
                      <a:pt x="434" y="0"/>
                    </a:lnTo>
                    <a:lnTo>
                      <a:pt x="434" y="0"/>
                    </a:lnTo>
                    <a:lnTo>
                      <a:pt x="4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auto">
              <a:xfrm>
                <a:off x="5238750" y="17541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auto">
              <a:xfrm>
                <a:off x="4546600" y="1754188"/>
                <a:ext cx="736600" cy="742950"/>
              </a:xfrm>
              <a:custGeom>
                <a:avLst/>
                <a:gdLst>
                  <a:gd name="T0" fmla="*/ 436 w 464"/>
                  <a:gd name="T1" fmla="*/ 0 h 468"/>
                  <a:gd name="T2" fmla="*/ 436 w 464"/>
                  <a:gd name="T3" fmla="*/ 0 h 468"/>
                  <a:gd name="T4" fmla="*/ 436 w 464"/>
                  <a:gd name="T5" fmla="*/ 0 h 468"/>
                  <a:gd name="T6" fmla="*/ 436 w 464"/>
                  <a:gd name="T7" fmla="*/ 0 h 468"/>
                  <a:gd name="T8" fmla="*/ 434 w 464"/>
                  <a:gd name="T9" fmla="*/ 0 h 468"/>
                  <a:gd name="T10" fmla="*/ 22 w 464"/>
                  <a:gd name="T11" fmla="*/ 16 h 468"/>
                  <a:gd name="T12" fmla="*/ 22 w 464"/>
                  <a:gd name="T13" fmla="*/ 16 h 468"/>
                  <a:gd name="T14" fmla="*/ 14 w 464"/>
                  <a:gd name="T15" fmla="*/ 18 h 468"/>
                  <a:gd name="T16" fmla="*/ 6 w 464"/>
                  <a:gd name="T17" fmla="*/ 22 h 468"/>
                  <a:gd name="T18" fmla="*/ 2 w 464"/>
                  <a:gd name="T19" fmla="*/ 30 h 468"/>
                  <a:gd name="T20" fmla="*/ 0 w 464"/>
                  <a:gd name="T21" fmla="*/ 38 h 468"/>
                  <a:gd name="T22" fmla="*/ 0 w 464"/>
                  <a:gd name="T23" fmla="*/ 38 h 468"/>
                  <a:gd name="T24" fmla="*/ 0 w 464"/>
                  <a:gd name="T25" fmla="*/ 38 h 468"/>
                  <a:gd name="T26" fmla="*/ 16 w 464"/>
                  <a:gd name="T27" fmla="*/ 468 h 468"/>
                  <a:gd name="T28" fmla="*/ 16 w 464"/>
                  <a:gd name="T29" fmla="*/ 468 h 468"/>
                  <a:gd name="T30" fmla="*/ 48 w 464"/>
                  <a:gd name="T31" fmla="*/ 448 h 468"/>
                  <a:gd name="T32" fmla="*/ 38 w 464"/>
                  <a:gd name="T33" fmla="*/ 390 h 468"/>
                  <a:gd name="T34" fmla="*/ 38 w 464"/>
                  <a:gd name="T35" fmla="*/ 390 h 468"/>
                  <a:gd name="T36" fmla="*/ 56 w 464"/>
                  <a:gd name="T37" fmla="*/ 390 h 468"/>
                  <a:gd name="T38" fmla="*/ 56 w 464"/>
                  <a:gd name="T39" fmla="*/ 390 h 468"/>
                  <a:gd name="T40" fmla="*/ 90 w 464"/>
                  <a:gd name="T41" fmla="*/ 392 h 468"/>
                  <a:gd name="T42" fmla="*/ 108 w 464"/>
                  <a:gd name="T43" fmla="*/ 396 h 468"/>
                  <a:gd name="T44" fmla="*/ 126 w 464"/>
                  <a:gd name="T45" fmla="*/ 400 h 468"/>
                  <a:gd name="T46" fmla="*/ 126 w 464"/>
                  <a:gd name="T47" fmla="*/ 400 h 468"/>
                  <a:gd name="T48" fmla="*/ 290 w 464"/>
                  <a:gd name="T49" fmla="*/ 302 h 468"/>
                  <a:gd name="T50" fmla="*/ 464 w 464"/>
                  <a:gd name="T51" fmla="*/ 200 h 468"/>
                  <a:gd name="T52" fmla="*/ 456 w 464"/>
                  <a:gd name="T53" fmla="*/ 22 h 468"/>
                  <a:gd name="T54" fmla="*/ 456 w 464"/>
                  <a:gd name="T55" fmla="*/ 22 h 468"/>
                  <a:gd name="T56" fmla="*/ 456 w 464"/>
                  <a:gd name="T57" fmla="*/ 22 h 468"/>
                  <a:gd name="T58" fmla="*/ 454 w 464"/>
                  <a:gd name="T59" fmla="*/ 14 h 468"/>
                  <a:gd name="T60" fmla="*/ 450 w 464"/>
                  <a:gd name="T61" fmla="*/ 6 h 468"/>
                  <a:gd name="T62" fmla="*/ 444 w 464"/>
                  <a:gd name="T63" fmla="*/ 2 h 468"/>
                  <a:gd name="T64" fmla="*/ 436 w 464"/>
                  <a:gd name="T65" fmla="*/ 0 h 468"/>
                  <a:gd name="T66" fmla="*/ 436 w 464"/>
                  <a:gd name="T67" fmla="*/ 0 h 468"/>
                  <a:gd name="T68" fmla="*/ 436 w 464"/>
                  <a:gd name="T69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4" h="468">
                    <a:moveTo>
                      <a:pt x="436" y="0"/>
                    </a:moveTo>
                    <a:lnTo>
                      <a:pt x="436" y="0"/>
                    </a:lnTo>
                    <a:lnTo>
                      <a:pt x="436" y="0"/>
                    </a:lnTo>
                    <a:lnTo>
                      <a:pt x="436" y="0"/>
                    </a:lnTo>
                    <a:lnTo>
                      <a:pt x="434" y="0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14" y="18"/>
                    </a:lnTo>
                    <a:lnTo>
                      <a:pt x="6" y="22"/>
                    </a:lnTo>
                    <a:lnTo>
                      <a:pt x="2" y="30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16" y="468"/>
                    </a:lnTo>
                    <a:lnTo>
                      <a:pt x="16" y="468"/>
                    </a:lnTo>
                    <a:lnTo>
                      <a:pt x="48" y="448"/>
                    </a:lnTo>
                    <a:lnTo>
                      <a:pt x="38" y="390"/>
                    </a:lnTo>
                    <a:lnTo>
                      <a:pt x="38" y="390"/>
                    </a:lnTo>
                    <a:lnTo>
                      <a:pt x="56" y="390"/>
                    </a:lnTo>
                    <a:lnTo>
                      <a:pt x="56" y="390"/>
                    </a:lnTo>
                    <a:lnTo>
                      <a:pt x="90" y="392"/>
                    </a:lnTo>
                    <a:lnTo>
                      <a:pt x="108" y="396"/>
                    </a:lnTo>
                    <a:lnTo>
                      <a:pt x="126" y="400"/>
                    </a:lnTo>
                    <a:lnTo>
                      <a:pt x="126" y="400"/>
                    </a:lnTo>
                    <a:lnTo>
                      <a:pt x="290" y="302"/>
                    </a:lnTo>
                    <a:lnTo>
                      <a:pt x="464" y="200"/>
                    </a:lnTo>
                    <a:lnTo>
                      <a:pt x="456" y="22"/>
                    </a:lnTo>
                    <a:lnTo>
                      <a:pt x="456" y="22"/>
                    </a:lnTo>
                    <a:lnTo>
                      <a:pt x="456" y="22"/>
                    </a:lnTo>
                    <a:lnTo>
                      <a:pt x="454" y="14"/>
                    </a:lnTo>
                    <a:lnTo>
                      <a:pt x="450" y="6"/>
                    </a:lnTo>
                    <a:lnTo>
                      <a:pt x="444" y="2"/>
                    </a:lnTo>
                    <a:lnTo>
                      <a:pt x="436" y="0"/>
                    </a:lnTo>
                    <a:lnTo>
                      <a:pt x="436" y="0"/>
                    </a:lnTo>
                    <a:lnTo>
                      <a:pt x="436" y="0"/>
                    </a:lnTo>
                    <a:close/>
                  </a:path>
                </a:pathLst>
              </a:custGeom>
              <a:solidFill>
                <a:srgbClr val="AFDB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auto">
              <a:xfrm>
                <a:off x="4546600" y="1754188"/>
                <a:ext cx="736600" cy="742950"/>
              </a:xfrm>
              <a:custGeom>
                <a:avLst/>
                <a:gdLst>
                  <a:gd name="T0" fmla="*/ 436 w 464"/>
                  <a:gd name="T1" fmla="*/ 0 h 468"/>
                  <a:gd name="T2" fmla="*/ 436 w 464"/>
                  <a:gd name="T3" fmla="*/ 0 h 468"/>
                  <a:gd name="T4" fmla="*/ 436 w 464"/>
                  <a:gd name="T5" fmla="*/ 0 h 468"/>
                  <a:gd name="T6" fmla="*/ 436 w 464"/>
                  <a:gd name="T7" fmla="*/ 0 h 468"/>
                  <a:gd name="T8" fmla="*/ 434 w 464"/>
                  <a:gd name="T9" fmla="*/ 0 h 468"/>
                  <a:gd name="T10" fmla="*/ 22 w 464"/>
                  <a:gd name="T11" fmla="*/ 16 h 468"/>
                  <a:gd name="T12" fmla="*/ 22 w 464"/>
                  <a:gd name="T13" fmla="*/ 16 h 468"/>
                  <a:gd name="T14" fmla="*/ 14 w 464"/>
                  <a:gd name="T15" fmla="*/ 18 h 468"/>
                  <a:gd name="T16" fmla="*/ 6 w 464"/>
                  <a:gd name="T17" fmla="*/ 22 h 468"/>
                  <a:gd name="T18" fmla="*/ 2 w 464"/>
                  <a:gd name="T19" fmla="*/ 30 h 468"/>
                  <a:gd name="T20" fmla="*/ 0 w 464"/>
                  <a:gd name="T21" fmla="*/ 38 h 468"/>
                  <a:gd name="T22" fmla="*/ 0 w 464"/>
                  <a:gd name="T23" fmla="*/ 38 h 468"/>
                  <a:gd name="T24" fmla="*/ 0 w 464"/>
                  <a:gd name="T25" fmla="*/ 38 h 468"/>
                  <a:gd name="T26" fmla="*/ 16 w 464"/>
                  <a:gd name="T27" fmla="*/ 468 h 468"/>
                  <a:gd name="T28" fmla="*/ 16 w 464"/>
                  <a:gd name="T29" fmla="*/ 468 h 468"/>
                  <a:gd name="T30" fmla="*/ 48 w 464"/>
                  <a:gd name="T31" fmla="*/ 448 h 468"/>
                  <a:gd name="T32" fmla="*/ 38 w 464"/>
                  <a:gd name="T33" fmla="*/ 390 h 468"/>
                  <a:gd name="T34" fmla="*/ 38 w 464"/>
                  <a:gd name="T35" fmla="*/ 390 h 468"/>
                  <a:gd name="T36" fmla="*/ 56 w 464"/>
                  <a:gd name="T37" fmla="*/ 390 h 468"/>
                  <a:gd name="T38" fmla="*/ 56 w 464"/>
                  <a:gd name="T39" fmla="*/ 390 h 468"/>
                  <a:gd name="T40" fmla="*/ 90 w 464"/>
                  <a:gd name="T41" fmla="*/ 392 h 468"/>
                  <a:gd name="T42" fmla="*/ 108 w 464"/>
                  <a:gd name="T43" fmla="*/ 396 h 468"/>
                  <a:gd name="T44" fmla="*/ 126 w 464"/>
                  <a:gd name="T45" fmla="*/ 400 h 468"/>
                  <a:gd name="T46" fmla="*/ 126 w 464"/>
                  <a:gd name="T47" fmla="*/ 400 h 468"/>
                  <a:gd name="T48" fmla="*/ 290 w 464"/>
                  <a:gd name="T49" fmla="*/ 302 h 468"/>
                  <a:gd name="T50" fmla="*/ 464 w 464"/>
                  <a:gd name="T51" fmla="*/ 200 h 468"/>
                  <a:gd name="T52" fmla="*/ 456 w 464"/>
                  <a:gd name="T53" fmla="*/ 22 h 468"/>
                  <a:gd name="T54" fmla="*/ 456 w 464"/>
                  <a:gd name="T55" fmla="*/ 22 h 468"/>
                  <a:gd name="T56" fmla="*/ 456 w 464"/>
                  <a:gd name="T57" fmla="*/ 22 h 468"/>
                  <a:gd name="T58" fmla="*/ 454 w 464"/>
                  <a:gd name="T59" fmla="*/ 14 h 468"/>
                  <a:gd name="T60" fmla="*/ 450 w 464"/>
                  <a:gd name="T61" fmla="*/ 6 h 468"/>
                  <a:gd name="T62" fmla="*/ 444 w 464"/>
                  <a:gd name="T63" fmla="*/ 2 h 468"/>
                  <a:gd name="T64" fmla="*/ 436 w 464"/>
                  <a:gd name="T65" fmla="*/ 0 h 468"/>
                  <a:gd name="T66" fmla="*/ 436 w 464"/>
                  <a:gd name="T67" fmla="*/ 0 h 468"/>
                  <a:gd name="T68" fmla="*/ 436 w 464"/>
                  <a:gd name="T69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4" h="468">
                    <a:moveTo>
                      <a:pt x="436" y="0"/>
                    </a:moveTo>
                    <a:lnTo>
                      <a:pt x="436" y="0"/>
                    </a:lnTo>
                    <a:lnTo>
                      <a:pt x="436" y="0"/>
                    </a:lnTo>
                    <a:lnTo>
                      <a:pt x="436" y="0"/>
                    </a:lnTo>
                    <a:lnTo>
                      <a:pt x="434" y="0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14" y="18"/>
                    </a:lnTo>
                    <a:lnTo>
                      <a:pt x="6" y="22"/>
                    </a:lnTo>
                    <a:lnTo>
                      <a:pt x="2" y="30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16" y="468"/>
                    </a:lnTo>
                    <a:lnTo>
                      <a:pt x="16" y="468"/>
                    </a:lnTo>
                    <a:lnTo>
                      <a:pt x="48" y="448"/>
                    </a:lnTo>
                    <a:lnTo>
                      <a:pt x="38" y="390"/>
                    </a:lnTo>
                    <a:lnTo>
                      <a:pt x="38" y="390"/>
                    </a:lnTo>
                    <a:lnTo>
                      <a:pt x="56" y="390"/>
                    </a:lnTo>
                    <a:lnTo>
                      <a:pt x="56" y="390"/>
                    </a:lnTo>
                    <a:lnTo>
                      <a:pt x="90" y="392"/>
                    </a:lnTo>
                    <a:lnTo>
                      <a:pt x="108" y="396"/>
                    </a:lnTo>
                    <a:lnTo>
                      <a:pt x="126" y="400"/>
                    </a:lnTo>
                    <a:lnTo>
                      <a:pt x="126" y="400"/>
                    </a:lnTo>
                    <a:lnTo>
                      <a:pt x="290" y="302"/>
                    </a:lnTo>
                    <a:lnTo>
                      <a:pt x="464" y="200"/>
                    </a:lnTo>
                    <a:lnTo>
                      <a:pt x="456" y="22"/>
                    </a:lnTo>
                    <a:lnTo>
                      <a:pt x="456" y="22"/>
                    </a:lnTo>
                    <a:lnTo>
                      <a:pt x="456" y="22"/>
                    </a:lnTo>
                    <a:lnTo>
                      <a:pt x="454" y="14"/>
                    </a:lnTo>
                    <a:lnTo>
                      <a:pt x="450" y="6"/>
                    </a:lnTo>
                    <a:lnTo>
                      <a:pt x="444" y="2"/>
                    </a:lnTo>
                    <a:lnTo>
                      <a:pt x="436" y="0"/>
                    </a:lnTo>
                    <a:lnTo>
                      <a:pt x="436" y="0"/>
                    </a:lnTo>
                    <a:lnTo>
                      <a:pt x="4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auto">
              <a:xfrm>
                <a:off x="4622800" y="2389188"/>
                <a:ext cx="288925" cy="425450"/>
              </a:xfrm>
              <a:custGeom>
                <a:avLst/>
                <a:gdLst>
                  <a:gd name="T0" fmla="*/ 78 w 182"/>
                  <a:gd name="T1" fmla="*/ 0 h 268"/>
                  <a:gd name="T2" fmla="*/ 78 w 182"/>
                  <a:gd name="T3" fmla="*/ 0 h 268"/>
                  <a:gd name="T4" fmla="*/ 0 w 182"/>
                  <a:gd name="T5" fmla="*/ 48 h 268"/>
                  <a:gd name="T6" fmla="*/ 46 w 182"/>
                  <a:gd name="T7" fmla="*/ 268 h 268"/>
                  <a:gd name="T8" fmla="*/ 182 w 182"/>
                  <a:gd name="T9" fmla="*/ 264 h 268"/>
                  <a:gd name="T10" fmla="*/ 182 w 182"/>
                  <a:gd name="T11" fmla="*/ 264 h 268"/>
                  <a:gd name="T12" fmla="*/ 180 w 182"/>
                  <a:gd name="T13" fmla="*/ 246 h 268"/>
                  <a:gd name="T14" fmla="*/ 176 w 182"/>
                  <a:gd name="T15" fmla="*/ 228 h 268"/>
                  <a:gd name="T16" fmla="*/ 168 w 182"/>
                  <a:gd name="T17" fmla="*/ 212 h 268"/>
                  <a:gd name="T18" fmla="*/ 160 w 182"/>
                  <a:gd name="T19" fmla="*/ 198 h 268"/>
                  <a:gd name="T20" fmla="*/ 150 w 182"/>
                  <a:gd name="T21" fmla="*/ 184 h 268"/>
                  <a:gd name="T22" fmla="*/ 138 w 182"/>
                  <a:gd name="T23" fmla="*/ 174 h 268"/>
                  <a:gd name="T24" fmla="*/ 124 w 182"/>
                  <a:gd name="T25" fmla="*/ 166 h 268"/>
                  <a:gd name="T26" fmla="*/ 108 w 182"/>
                  <a:gd name="T27" fmla="*/ 162 h 268"/>
                  <a:gd name="T28" fmla="*/ 108 w 182"/>
                  <a:gd name="T29" fmla="*/ 162 h 268"/>
                  <a:gd name="T30" fmla="*/ 118 w 182"/>
                  <a:gd name="T31" fmla="*/ 144 h 268"/>
                  <a:gd name="T32" fmla="*/ 124 w 182"/>
                  <a:gd name="T33" fmla="*/ 126 h 268"/>
                  <a:gd name="T34" fmla="*/ 130 w 182"/>
                  <a:gd name="T35" fmla="*/ 110 h 268"/>
                  <a:gd name="T36" fmla="*/ 134 w 182"/>
                  <a:gd name="T37" fmla="*/ 96 h 268"/>
                  <a:gd name="T38" fmla="*/ 136 w 182"/>
                  <a:gd name="T39" fmla="*/ 82 h 268"/>
                  <a:gd name="T40" fmla="*/ 136 w 182"/>
                  <a:gd name="T41" fmla="*/ 70 h 268"/>
                  <a:gd name="T42" fmla="*/ 136 w 182"/>
                  <a:gd name="T43" fmla="*/ 58 h 268"/>
                  <a:gd name="T44" fmla="*/ 132 w 182"/>
                  <a:gd name="T45" fmla="*/ 48 h 268"/>
                  <a:gd name="T46" fmla="*/ 128 w 182"/>
                  <a:gd name="T47" fmla="*/ 40 h 268"/>
                  <a:gd name="T48" fmla="*/ 124 w 182"/>
                  <a:gd name="T49" fmla="*/ 32 h 268"/>
                  <a:gd name="T50" fmla="*/ 118 w 182"/>
                  <a:gd name="T51" fmla="*/ 24 h 268"/>
                  <a:gd name="T52" fmla="*/ 112 w 182"/>
                  <a:gd name="T53" fmla="*/ 18 h 268"/>
                  <a:gd name="T54" fmla="*/ 96 w 182"/>
                  <a:gd name="T55" fmla="*/ 8 h 268"/>
                  <a:gd name="T56" fmla="*/ 78 w 182"/>
                  <a:gd name="T57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2" h="268">
                    <a:moveTo>
                      <a:pt x="78" y="0"/>
                    </a:moveTo>
                    <a:lnTo>
                      <a:pt x="78" y="0"/>
                    </a:lnTo>
                    <a:lnTo>
                      <a:pt x="0" y="48"/>
                    </a:lnTo>
                    <a:lnTo>
                      <a:pt x="46" y="268"/>
                    </a:lnTo>
                    <a:lnTo>
                      <a:pt x="182" y="264"/>
                    </a:lnTo>
                    <a:lnTo>
                      <a:pt x="182" y="264"/>
                    </a:lnTo>
                    <a:lnTo>
                      <a:pt x="180" y="246"/>
                    </a:lnTo>
                    <a:lnTo>
                      <a:pt x="176" y="228"/>
                    </a:lnTo>
                    <a:lnTo>
                      <a:pt x="168" y="212"/>
                    </a:lnTo>
                    <a:lnTo>
                      <a:pt x="160" y="198"/>
                    </a:lnTo>
                    <a:lnTo>
                      <a:pt x="150" y="184"/>
                    </a:lnTo>
                    <a:lnTo>
                      <a:pt x="138" y="174"/>
                    </a:lnTo>
                    <a:lnTo>
                      <a:pt x="124" y="166"/>
                    </a:lnTo>
                    <a:lnTo>
                      <a:pt x="108" y="162"/>
                    </a:lnTo>
                    <a:lnTo>
                      <a:pt x="108" y="162"/>
                    </a:lnTo>
                    <a:lnTo>
                      <a:pt x="118" y="144"/>
                    </a:lnTo>
                    <a:lnTo>
                      <a:pt x="124" y="126"/>
                    </a:lnTo>
                    <a:lnTo>
                      <a:pt x="130" y="110"/>
                    </a:lnTo>
                    <a:lnTo>
                      <a:pt x="134" y="96"/>
                    </a:lnTo>
                    <a:lnTo>
                      <a:pt x="136" y="82"/>
                    </a:lnTo>
                    <a:lnTo>
                      <a:pt x="136" y="70"/>
                    </a:lnTo>
                    <a:lnTo>
                      <a:pt x="136" y="58"/>
                    </a:lnTo>
                    <a:lnTo>
                      <a:pt x="132" y="48"/>
                    </a:lnTo>
                    <a:lnTo>
                      <a:pt x="128" y="40"/>
                    </a:lnTo>
                    <a:lnTo>
                      <a:pt x="124" y="32"/>
                    </a:lnTo>
                    <a:lnTo>
                      <a:pt x="118" y="24"/>
                    </a:lnTo>
                    <a:lnTo>
                      <a:pt x="112" y="18"/>
                    </a:lnTo>
                    <a:lnTo>
                      <a:pt x="96" y="8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89B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auto">
              <a:xfrm>
                <a:off x="4622800" y="2389188"/>
                <a:ext cx="288925" cy="425450"/>
              </a:xfrm>
              <a:custGeom>
                <a:avLst/>
                <a:gdLst>
                  <a:gd name="T0" fmla="*/ 78 w 182"/>
                  <a:gd name="T1" fmla="*/ 0 h 268"/>
                  <a:gd name="T2" fmla="*/ 78 w 182"/>
                  <a:gd name="T3" fmla="*/ 0 h 268"/>
                  <a:gd name="T4" fmla="*/ 0 w 182"/>
                  <a:gd name="T5" fmla="*/ 48 h 268"/>
                  <a:gd name="T6" fmla="*/ 46 w 182"/>
                  <a:gd name="T7" fmla="*/ 268 h 268"/>
                  <a:gd name="T8" fmla="*/ 182 w 182"/>
                  <a:gd name="T9" fmla="*/ 264 h 268"/>
                  <a:gd name="T10" fmla="*/ 182 w 182"/>
                  <a:gd name="T11" fmla="*/ 264 h 268"/>
                  <a:gd name="T12" fmla="*/ 180 w 182"/>
                  <a:gd name="T13" fmla="*/ 246 h 268"/>
                  <a:gd name="T14" fmla="*/ 176 w 182"/>
                  <a:gd name="T15" fmla="*/ 228 h 268"/>
                  <a:gd name="T16" fmla="*/ 168 w 182"/>
                  <a:gd name="T17" fmla="*/ 212 h 268"/>
                  <a:gd name="T18" fmla="*/ 160 w 182"/>
                  <a:gd name="T19" fmla="*/ 198 h 268"/>
                  <a:gd name="T20" fmla="*/ 150 w 182"/>
                  <a:gd name="T21" fmla="*/ 184 h 268"/>
                  <a:gd name="T22" fmla="*/ 138 w 182"/>
                  <a:gd name="T23" fmla="*/ 174 h 268"/>
                  <a:gd name="T24" fmla="*/ 124 w 182"/>
                  <a:gd name="T25" fmla="*/ 166 h 268"/>
                  <a:gd name="T26" fmla="*/ 108 w 182"/>
                  <a:gd name="T27" fmla="*/ 162 h 268"/>
                  <a:gd name="T28" fmla="*/ 108 w 182"/>
                  <a:gd name="T29" fmla="*/ 162 h 268"/>
                  <a:gd name="T30" fmla="*/ 118 w 182"/>
                  <a:gd name="T31" fmla="*/ 144 h 268"/>
                  <a:gd name="T32" fmla="*/ 124 w 182"/>
                  <a:gd name="T33" fmla="*/ 126 h 268"/>
                  <a:gd name="T34" fmla="*/ 130 w 182"/>
                  <a:gd name="T35" fmla="*/ 110 h 268"/>
                  <a:gd name="T36" fmla="*/ 134 w 182"/>
                  <a:gd name="T37" fmla="*/ 96 h 268"/>
                  <a:gd name="T38" fmla="*/ 136 w 182"/>
                  <a:gd name="T39" fmla="*/ 82 h 268"/>
                  <a:gd name="T40" fmla="*/ 136 w 182"/>
                  <a:gd name="T41" fmla="*/ 70 h 268"/>
                  <a:gd name="T42" fmla="*/ 136 w 182"/>
                  <a:gd name="T43" fmla="*/ 58 h 268"/>
                  <a:gd name="T44" fmla="*/ 132 w 182"/>
                  <a:gd name="T45" fmla="*/ 48 h 268"/>
                  <a:gd name="T46" fmla="*/ 128 w 182"/>
                  <a:gd name="T47" fmla="*/ 40 h 268"/>
                  <a:gd name="T48" fmla="*/ 124 w 182"/>
                  <a:gd name="T49" fmla="*/ 32 h 268"/>
                  <a:gd name="T50" fmla="*/ 118 w 182"/>
                  <a:gd name="T51" fmla="*/ 24 h 268"/>
                  <a:gd name="T52" fmla="*/ 112 w 182"/>
                  <a:gd name="T53" fmla="*/ 18 h 268"/>
                  <a:gd name="T54" fmla="*/ 96 w 182"/>
                  <a:gd name="T55" fmla="*/ 8 h 268"/>
                  <a:gd name="T56" fmla="*/ 78 w 182"/>
                  <a:gd name="T57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2" h="268">
                    <a:moveTo>
                      <a:pt x="78" y="0"/>
                    </a:moveTo>
                    <a:lnTo>
                      <a:pt x="78" y="0"/>
                    </a:lnTo>
                    <a:lnTo>
                      <a:pt x="0" y="48"/>
                    </a:lnTo>
                    <a:lnTo>
                      <a:pt x="46" y="268"/>
                    </a:lnTo>
                    <a:lnTo>
                      <a:pt x="182" y="264"/>
                    </a:lnTo>
                    <a:lnTo>
                      <a:pt x="182" y="264"/>
                    </a:lnTo>
                    <a:lnTo>
                      <a:pt x="180" y="246"/>
                    </a:lnTo>
                    <a:lnTo>
                      <a:pt x="176" y="228"/>
                    </a:lnTo>
                    <a:lnTo>
                      <a:pt x="168" y="212"/>
                    </a:lnTo>
                    <a:lnTo>
                      <a:pt x="160" y="198"/>
                    </a:lnTo>
                    <a:lnTo>
                      <a:pt x="150" y="184"/>
                    </a:lnTo>
                    <a:lnTo>
                      <a:pt x="138" y="174"/>
                    </a:lnTo>
                    <a:lnTo>
                      <a:pt x="124" y="166"/>
                    </a:lnTo>
                    <a:lnTo>
                      <a:pt x="108" y="162"/>
                    </a:lnTo>
                    <a:lnTo>
                      <a:pt x="108" y="162"/>
                    </a:lnTo>
                    <a:lnTo>
                      <a:pt x="118" y="144"/>
                    </a:lnTo>
                    <a:lnTo>
                      <a:pt x="124" y="126"/>
                    </a:lnTo>
                    <a:lnTo>
                      <a:pt x="130" y="110"/>
                    </a:lnTo>
                    <a:lnTo>
                      <a:pt x="134" y="96"/>
                    </a:lnTo>
                    <a:lnTo>
                      <a:pt x="136" y="82"/>
                    </a:lnTo>
                    <a:lnTo>
                      <a:pt x="136" y="70"/>
                    </a:lnTo>
                    <a:lnTo>
                      <a:pt x="136" y="58"/>
                    </a:lnTo>
                    <a:lnTo>
                      <a:pt x="132" y="48"/>
                    </a:lnTo>
                    <a:lnTo>
                      <a:pt x="128" y="40"/>
                    </a:lnTo>
                    <a:lnTo>
                      <a:pt x="124" y="32"/>
                    </a:lnTo>
                    <a:lnTo>
                      <a:pt x="118" y="24"/>
                    </a:lnTo>
                    <a:lnTo>
                      <a:pt x="112" y="18"/>
                    </a:lnTo>
                    <a:lnTo>
                      <a:pt x="96" y="8"/>
                    </a:lnTo>
                    <a:lnTo>
                      <a:pt x="7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auto">
              <a:xfrm>
                <a:off x="4606925" y="2373313"/>
                <a:ext cx="139700" cy="92075"/>
              </a:xfrm>
              <a:custGeom>
                <a:avLst/>
                <a:gdLst>
                  <a:gd name="T0" fmla="*/ 18 w 88"/>
                  <a:gd name="T1" fmla="*/ 0 h 58"/>
                  <a:gd name="T2" fmla="*/ 18 w 88"/>
                  <a:gd name="T3" fmla="*/ 0 h 58"/>
                  <a:gd name="T4" fmla="*/ 0 w 88"/>
                  <a:gd name="T5" fmla="*/ 0 h 58"/>
                  <a:gd name="T6" fmla="*/ 10 w 88"/>
                  <a:gd name="T7" fmla="*/ 58 h 58"/>
                  <a:gd name="T8" fmla="*/ 10 w 88"/>
                  <a:gd name="T9" fmla="*/ 58 h 58"/>
                  <a:gd name="T10" fmla="*/ 88 w 88"/>
                  <a:gd name="T11" fmla="*/ 10 h 58"/>
                  <a:gd name="T12" fmla="*/ 88 w 88"/>
                  <a:gd name="T13" fmla="*/ 10 h 58"/>
                  <a:gd name="T14" fmla="*/ 70 w 88"/>
                  <a:gd name="T15" fmla="*/ 6 h 58"/>
                  <a:gd name="T16" fmla="*/ 52 w 88"/>
                  <a:gd name="T17" fmla="*/ 2 h 58"/>
                  <a:gd name="T18" fmla="*/ 18 w 88"/>
                  <a:gd name="T1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58">
                    <a:moveTo>
                      <a:pt x="18" y="0"/>
                    </a:moveTo>
                    <a:lnTo>
                      <a:pt x="18" y="0"/>
                    </a:lnTo>
                    <a:lnTo>
                      <a:pt x="0" y="0"/>
                    </a:lnTo>
                    <a:lnTo>
                      <a:pt x="10" y="58"/>
                    </a:lnTo>
                    <a:lnTo>
                      <a:pt x="10" y="58"/>
                    </a:lnTo>
                    <a:lnTo>
                      <a:pt x="88" y="10"/>
                    </a:lnTo>
                    <a:lnTo>
                      <a:pt x="88" y="10"/>
                    </a:lnTo>
                    <a:lnTo>
                      <a:pt x="70" y="6"/>
                    </a:lnTo>
                    <a:lnTo>
                      <a:pt x="52" y="2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99B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auto">
              <a:xfrm>
                <a:off x="4606925" y="2373313"/>
                <a:ext cx="139700" cy="92075"/>
              </a:xfrm>
              <a:custGeom>
                <a:avLst/>
                <a:gdLst>
                  <a:gd name="T0" fmla="*/ 18 w 88"/>
                  <a:gd name="T1" fmla="*/ 0 h 58"/>
                  <a:gd name="T2" fmla="*/ 18 w 88"/>
                  <a:gd name="T3" fmla="*/ 0 h 58"/>
                  <a:gd name="T4" fmla="*/ 0 w 88"/>
                  <a:gd name="T5" fmla="*/ 0 h 58"/>
                  <a:gd name="T6" fmla="*/ 10 w 88"/>
                  <a:gd name="T7" fmla="*/ 58 h 58"/>
                  <a:gd name="T8" fmla="*/ 10 w 88"/>
                  <a:gd name="T9" fmla="*/ 58 h 58"/>
                  <a:gd name="T10" fmla="*/ 88 w 88"/>
                  <a:gd name="T11" fmla="*/ 10 h 58"/>
                  <a:gd name="T12" fmla="*/ 88 w 88"/>
                  <a:gd name="T13" fmla="*/ 10 h 58"/>
                  <a:gd name="T14" fmla="*/ 70 w 88"/>
                  <a:gd name="T15" fmla="*/ 6 h 58"/>
                  <a:gd name="T16" fmla="*/ 52 w 88"/>
                  <a:gd name="T17" fmla="*/ 2 h 58"/>
                  <a:gd name="T18" fmla="*/ 18 w 88"/>
                  <a:gd name="T1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58">
                    <a:moveTo>
                      <a:pt x="18" y="0"/>
                    </a:moveTo>
                    <a:lnTo>
                      <a:pt x="18" y="0"/>
                    </a:lnTo>
                    <a:lnTo>
                      <a:pt x="0" y="0"/>
                    </a:lnTo>
                    <a:lnTo>
                      <a:pt x="10" y="58"/>
                    </a:lnTo>
                    <a:lnTo>
                      <a:pt x="10" y="58"/>
                    </a:lnTo>
                    <a:lnTo>
                      <a:pt x="88" y="10"/>
                    </a:lnTo>
                    <a:lnTo>
                      <a:pt x="88" y="10"/>
                    </a:lnTo>
                    <a:lnTo>
                      <a:pt x="70" y="6"/>
                    </a:lnTo>
                    <a:lnTo>
                      <a:pt x="52" y="2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auto">
              <a:xfrm>
                <a:off x="4340225" y="2652713"/>
                <a:ext cx="523875" cy="339725"/>
              </a:xfrm>
              <a:custGeom>
                <a:avLst/>
                <a:gdLst>
                  <a:gd name="T0" fmla="*/ 116 w 330"/>
                  <a:gd name="T1" fmla="*/ 214 h 214"/>
                  <a:gd name="T2" fmla="*/ 280 w 330"/>
                  <a:gd name="T3" fmla="*/ 174 h 214"/>
                  <a:gd name="T4" fmla="*/ 280 w 330"/>
                  <a:gd name="T5" fmla="*/ 174 h 214"/>
                  <a:gd name="T6" fmla="*/ 288 w 330"/>
                  <a:gd name="T7" fmla="*/ 170 h 214"/>
                  <a:gd name="T8" fmla="*/ 296 w 330"/>
                  <a:gd name="T9" fmla="*/ 162 h 214"/>
                  <a:gd name="T10" fmla="*/ 304 w 330"/>
                  <a:gd name="T11" fmla="*/ 154 h 214"/>
                  <a:gd name="T12" fmla="*/ 312 w 330"/>
                  <a:gd name="T13" fmla="*/ 142 h 214"/>
                  <a:gd name="T14" fmla="*/ 318 w 330"/>
                  <a:gd name="T15" fmla="*/ 130 h 214"/>
                  <a:gd name="T16" fmla="*/ 322 w 330"/>
                  <a:gd name="T17" fmla="*/ 118 h 214"/>
                  <a:gd name="T18" fmla="*/ 326 w 330"/>
                  <a:gd name="T19" fmla="*/ 104 h 214"/>
                  <a:gd name="T20" fmla="*/ 328 w 330"/>
                  <a:gd name="T21" fmla="*/ 90 h 214"/>
                  <a:gd name="T22" fmla="*/ 330 w 330"/>
                  <a:gd name="T23" fmla="*/ 76 h 214"/>
                  <a:gd name="T24" fmla="*/ 328 w 330"/>
                  <a:gd name="T25" fmla="*/ 62 h 214"/>
                  <a:gd name="T26" fmla="*/ 326 w 330"/>
                  <a:gd name="T27" fmla="*/ 48 h 214"/>
                  <a:gd name="T28" fmla="*/ 322 w 330"/>
                  <a:gd name="T29" fmla="*/ 36 h 214"/>
                  <a:gd name="T30" fmla="*/ 314 w 330"/>
                  <a:gd name="T31" fmla="*/ 26 h 214"/>
                  <a:gd name="T32" fmla="*/ 306 w 330"/>
                  <a:gd name="T33" fmla="*/ 16 h 214"/>
                  <a:gd name="T34" fmla="*/ 294 w 330"/>
                  <a:gd name="T35" fmla="*/ 8 h 214"/>
                  <a:gd name="T36" fmla="*/ 280 w 330"/>
                  <a:gd name="T37" fmla="*/ 4 h 214"/>
                  <a:gd name="T38" fmla="*/ 280 w 330"/>
                  <a:gd name="T39" fmla="*/ 4 h 214"/>
                  <a:gd name="T40" fmla="*/ 264 w 330"/>
                  <a:gd name="T41" fmla="*/ 2 h 214"/>
                  <a:gd name="T42" fmla="*/ 248 w 330"/>
                  <a:gd name="T43" fmla="*/ 0 h 214"/>
                  <a:gd name="T44" fmla="*/ 212 w 330"/>
                  <a:gd name="T45" fmla="*/ 2 h 214"/>
                  <a:gd name="T46" fmla="*/ 174 w 330"/>
                  <a:gd name="T47" fmla="*/ 6 h 214"/>
                  <a:gd name="T48" fmla="*/ 138 w 330"/>
                  <a:gd name="T49" fmla="*/ 14 h 214"/>
                  <a:gd name="T50" fmla="*/ 102 w 330"/>
                  <a:gd name="T51" fmla="*/ 24 h 214"/>
                  <a:gd name="T52" fmla="*/ 72 w 330"/>
                  <a:gd name="T53" fmla="*/ 32 h 214"/>
                  <a:gd name="T54" fmla="*/ 32 w 330"/>
                  <a:gd name="T55" fmla="*/ 46 h 214"/>
                  <a:gd name="T56" fmla="*/ 32 w 330"/>
                  <a:gd name="T57" fmla="*/ 46 h 214"/>
                  <a:gd name="T58" fmla="*/ 26 w 330"/>
                  <a:gd name="T59" fmla="*/ 50 h 214"/>
                  <a:gd name="T60" fmla="*/ 22 w 330"/>
                  <a:gd name="T61" fmla="*/ 56 h 214"/>
                  <a:gd name="T62" fmla="*/ 16 w 330"/>
                  <a:gd name="T63" fmla="*/ 64 h 214"/>
                  <a:gd name="T64" fmla="*/ 10 w 330"/>
                  <a:gd name="T65" fmla="*/ 72 h 214"/>
                  <a:gd name="T66" fmla="*/ 6 w 330"/>
                  <a:gd name="T67" fmla="*/ 84 h 214"/>
                  <a:gd name="T68" fmla="*/ 2 w 330"/>
                  <a:gd name="T69" fmla="*/ 96 h 214"/>
                  <a:gd name="T70" fmla="*/ 0 w 330"/>
                  <a:gd name="T71" fmla="*/ 110 h 214"/>
                  <a:gd name="T72" fmla="*/ 0 w 330"/>
                  <a:gd name="T73" fmla="*/ 122 h 214"/>
                  <a:gd name="T74" fmla="*/ 4 w 330"/>
                  <a:gd name="T75" fmla="*/ 136 h 214"/>
                  <a:gd name="T76" fmla="*/ 8 w 330"/>
                  <a:gd name="T77" fmla="*/ 150 h 214"/>
                  <a:gd name="T78" fmla="*/ 16 w 330"/>
                  <a:gd name="T79" fmla="*/ 164 h 214"/>
                  <a:gd name="T80" fmla="*/ 28 w 330"/>
                  <a:gd name="T81" fmla="*/ 176 h 214"/>
                  <a:gd name="T82" fmla="*/ 44 w 330"/>
                  <a:gd name="T83" fmla="*/ 188 h 214"/>
                  <a:gd name="T84" fmla="*/ 64 w 330"/>
                  <a:gd name="T85" fmla="*/ 198 h 214"/>
                  <a:gd name="T86" fmla="*/ 88 w 330"/>
                  <a:gd name="T87" fmla="*/ 208 h 214"/>
                  <a:gd name="T88" fmla="*/ 116 w 330"/>
                  <a:gd name="T89" fmla="*/ 214 h 214"/>
                  <a:gd name="T90" fmla="*/ 116 w 330"/>
                  <a:gd name="T91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30" h="214">
                    <a:moveTo>
                      <a:pt x="116" y="214"/>
                    </a:moveTo>
                    <a:lnTo>
                      <a:pt x="280" y="174"/>
                    </a:lnTo>
                    <a:lnTo>
                      <a:pt x="280" y="174"/>
                    </a:lnTo>
                    <a:lnTo>
                      <a:pt x="288" y="170"/>
                    </a:lnTo>
                    <a:lnTo>
                      <a:pt x="296" y="162"/>
                    </a:lnTo>
                    <a:lnTo>
                      <a:pt x="304" y="154"/>
                    </a:lnTo>
                    <a:lnTo>
                      <a:pt x="312" y="142"/>
                    </a:lnTo>
                    <a:lnTo>
                      <a:pt x="318" y="130"/>
                    </a:lnTo>
                    <a:lnTo>
                      <a:pt x="322" y="118"/>
                    </a:lnTo>
                    <a:lnTo>
                      <a:pt x="326" y="104"/>
                    </a:lnTo>
                    <a:lnTo>
                      <a:pt x="328" y="90"/>
                    </a:lnTo>
                    <a:lnTo>
                      <a:pt x="330" y="76"/>
                    </a:lnTo>
                    <a:lnTo>
                      <a:pt x="328" y="62"/>
                    </a:lnTo>
                    <a:lnTo>
                      <a:pt x="326" y="48"/>
                    </a:lnTo>
                    <a:lnTo>
                      <a:pt x="322" y="36"/>
                    </a:lnTo>
                    <a:lnTo>
                      <a:pt x="314" y="26"/>
                    </a:lnTo>
                    <a:lnTo>
                      <a:pt x="306" y="16"/>
                    </a:lnTo>
                    <a:lnTo>
                      <a:pt x="294" y="8"/>
                    </a:lnTo>
                    <a:lnTo>
                      <a:pt x="280" y="4"/>
                    </a:lnTo>
                    <a:lnTo>
                      <a:pt x="280" y="4"/>
                    </a:lnTo>
                    <a:lnTo>
                      <a:pt x="264" y="2"/>
                    </a:lnTo>
                    <a:lnTo>
                      <a:pt x="248" y="0"/>
                    </a:lnTo>
                    <a:lnTo>
                      <a:pt x="212" y="2"/>
                    </a:lnTo>
                    <a:lnTo>
                      <a:pt x="174" y="6"/>
                    </a:lnTo>
                    <a:lnTo>
                      <a:pt x="138" y="14"/>
                    </a:lnTo>
                    <a:lnTo>
                      <a:pt x="102" y="24"/>
                    </a:lnTo>
                    <a:lnTo>
                      <a:pt x="72" y="32"/>
                    </a:lnTo>
                    <a:lnTo>
                      <a:pt x="32" y="46"/>
                    </a:lnTo>
                    <a:lnTo>
                      <a:pt x="32" y="46"/>
                    </a:lnTo>
                    <a:lnTo>
                      <a:pt x="26" y="50"/>
                    </a:lnTo>
                    <a:lnTo>
                      <a:pt x="22" y="56"/>
                    </a:lnTo>
                    <a:lnTo>
                      <a:pt x="16" y="64"/>
                    </a:lnTo>
                    <a:lnTo>
                      <a:pt x="10" y="72"/>
                    </a:lnTo>
                    <a:lnTo>
                      <a:pt x="6" y="84"/>
                    </a:lnTo>
                    <a:lnTo>
                      <a:pt x="2" y="96"/>
                    </a:lnTo>
                    <a:lnTo>
                      <a:pt x="0" y="110"/>
                    </a:lnTo>
                    <a:lnTo>
                      <a:pt x="0" y="122"/>
                    </a:lnTo>
                    <a:lnTo>
                      <a:pt x="4" y="136"/>
                    </a:lnTo>
                    <a:lnTo>
                      <a:pt x="8" y="150"/>
                    </a:lnTo>
                    <a:lnTo>
                      <a:pt x="16" y="164"/>
                    </a:lnTo>
                    <a:lnTo>
                      <a:pt x="28" y="176"/>
                    </a:lnTo>
                    <a:lnTo>
                      <a:pt x="44" y="188"/>
                    </a:lnTo>
                    <a:lnTo>
                      <a:pt x="64" y="198"/>
                    </a:lnTo>
                    <a:lnTo>
                      <a:pt x="88" y="208"/>
                    </a:lnTo>
                    <a:lnTo>
                      <a:pt x="116" y="214"/>
                    </a:lnTo>
                    <a:lnTo>
                      <a:pt x="116" y="214"/>
                    </a:lnTo>
                    <a:close/>
                  </a:path>
                </a:pathLst>
              </a:custGeom>
              <a:solidFill>
                <a:srgbClr val="F69F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auto">
              <a:xfrm>
                <a:off x="4489450" y="2954338"/>
                <a:ext cx="476250" cy="276225"/>
              </a:xfrm>
              <a:custGeom>
                <a:avLst/>
                <a:gdLst>
                  <a:gd name="T0" fmla="*/ 78 w 300"/>
                  <a:gd name="T1" fmla="*/ 164 h 174"/>
                  <a:gd name="T2" fmla="*/ 78 w 300"/>
                  <a:gd name="T3" fmla="*/ 164 h 174"/>
                  <a:gd name="T4" fmla="*/ 102 w 300"/>
                  <a:gd name="T5" fmla="*/ 168 h 174"/>
                  <a:gd name="T6" fmla="*/ 126 w 300"/>
                  <a:gd name="T7" fmla="*/ 172 h 174"/>
                  <a:gd name="T8" fmla="*/ 176 w 300"/>
                  <a:gd name="T9" fmla="*/ 174 h 174"/>
                  <a:gd name="T10" fmla="*/ 226 w 300"/>
                  <a:gd name="T11" fmla="*/ 174 h 174"/>
                  <a:gd name="T12" fmla="*/ 226 w 300"/>
                  <a:gd name="T13" fmla="*/ 174 h 174"/>
                  <a:gd name="T14" fmla="*/ 236 w 300"/>
                  <a:gd name="T15" fmla="*/ 174 h 174"/>
                  <a:gd name="T16" fmla="*/ 244 w 300"/>
                  <a:gd name="T17" fmla="*/ 170 h 174"/>
                  <a:gd name="T18" fmla="*/ 254 w 300"/>
                  <a:gd name="T19" fmla="*/ 164 h 174"/>
                  <a:gd name="T20" fmla="*/ 262 w 300"/>
                  <a:gd name="T21" fmla="*/ 158 h 174"/>
                  <a:gd name="T22" fmla="*/ 272 w 300"/>
                  <a:gd name="T23" fmla="*/ 148 h 174"/>
                  <a:gd name="T24" fmla="*/ 278 w 300"/>
                  <a:gd name="T25" fmla="*/ 138 h 174"/>
                  <a:gd name="T26" fmla="*/ 286 w 300"/>
                  <a:gd name="T27" fmla="*/ 128 h 174"/>
                  <a:gd name="T28" fmla="*/ 292 w 300"/>
                  <a:gd name="T29" fmla="*/ 116 h 174"/>
                  <a:gd name="T30" fmla="*/ 296 w 300"/>
                  <a:gd name="T31" fmla="*/ 104 h 174"/>
                  <a:gd name="T32" fmla="*/ 298 w 300"/>
                  <a:gd name="T33" fmla="*/ 92 h 174"/>
                  <a:gd name="T34" fmla="*/ 300 w 300"/>
                  <a:gd name="T35" fmla="*/ 80 h 174"/>
                  <a:gd name="T36" fmla="*/ 300 w 300"/>
                  <a:gd name="T37" fmla="*/ 70 h 174"/>
                  <a:gd name="T38" fmla="*/ 296 w 300"/>
                  <a:gd name="T39" fmla="*/ 58 h 174"/>
                  <a:gd name="T40" fmla="*/ 292 w 300"/>
                  <a:gd name="T41" fmla="*/ 48 h 174"/>
                  <a:gd name="T42" fmla="*/ 284 w 300"/>
                  <a:gd name="T43" fmla="*/ 40 h 174"/>
                  <a:gd name="T44" fmla="*/ 274 w 300"/>
                  <a:gd name="T45" fmla="*/ 32 h 174"/>
                  <a:gd name="T46" fmla="*/ 274 w 300"/>
                  <a:gd name="T47" fmla="*/ 32 h 174"/>
                  <a:gd name="T48" fmla="*/ 260 w 300"/>
                  <a:gd name="T49" fmla="*/ 26 h 174"/>
                  <a:gd name="T50" fmla="*/ 246 w 300"/>
                  <a:gd name="T51" fmla="*/ 20 h 174"/>
                  <a:gd name="T52" fmla="*/ 216 w 300"/>
                  <a:gd name="T53" fmla="*/ 12 h 174"/>
                  <a:gd name="T54" fmla="*/ 182 w 300"/>
                  <a:gd name="T55" fmla="*/ 6 h 174"/>
                  <a:gd name="T56" fmla="*/ 148 w 300"/>
                  <a:gd name="T57" fmla="*/ 2 h 174"/>
                  <a:gd name="T58" fmla="*/ 116 w 300"/>
                  <a:gd name="T59" fmla="*/ 0 h 174"/>
                  <a:gd name="T60" fmla="*/ 88 w 300"/>
                  <a:gd name="T61" fmla="*/ 0 h 174"/>
                  <a:gd name="T62" fmla="*/ 50 w 300"/>
                  <a:gd name="T63" fmla="*/ 0 h 174"/>
                  <a:gd name="T64" fmla="*/ 50 w 300"/>
                  <a:gd name="T65" fmla="*/ 0 h 174"/>
                  <a:gd name="T66" fmla="*/ 44 w 300"/>
                  <a:gd name="T67" fmla="*/ 2 h 174"/>
                  <a:gd name="T68" fmla="*/ 38 w 300"/>
                  <a:gd name="T69" fmla="*/ 6 h 174"/>
                  <a:gd name="T70" fmla="*/ 30 w 300"/>
                  <a:gd name="T71" fmla="*/ 14 h 174"/>
                  <a:gd name="T72" fmla="*/ 24 w 300"/>
                  <a:gd name="T73" fmla="*/ 22 h 174"/>
                  <a:gd name="T74" fmla="*/ 16 w 300"/>
                  <a:gd name="T75" fmla="*/ 34 h 174"/>
                  <a:gd name="T76" fmla="*/ 10 w 300"/>
                  <a:gd name="T77" fmla="*/ 46 h 174"/>
                  <a:gd name="T78" fmla="*/ 4 w 300"/>
                  <a:gd name="T79" fmla="*/ 58 h 174"/>
                  <a:gd name="T80" fmla="*/ 0 w 300"/>
                  <a:gd name="T81" fmla="*/ 72 h 174"/>
                  <a:gd name="T82" fmla="*/ 0 w 300"/>
                  <a:gd name="T83" fmla="*/ 86 h 174"/>
                  <a:gd name="T84" fmla="*/ 0 w 300"/>
                  <a:gd name="T85" fmla="*/ 100 h 174"/>
                  <a:gd name="T86" fmla="*/ 4 w 300"/>
                  <a:gd name="T87" fmla="*/ 114 h 174"/>
                  <a:gd name="T88" fmla="*/ 10 w 300"/>
                  <a:gd name="T89" fmla="*/ 128 h 174"/>
                  <a:gd name="T90" fmla="*/ 20 w 300"/>
                  <a:gd name="T91" fmla="*/ 140 h 174"/>
                  <a:gd name="T92" fmla="*/ 34 w 300"/>
                  <a:gd name="T93" fmla="*/ 150 h 174"/>
                  <a:gd name="T94" fmla="*/ 54 w 300"/>
                  <a:gd name="T95" fmla="*/ 158 h 174"/>
                  <a:gd name="T96" fmla="*/ 78 w 300"/>
                  <a:gd name="T97" fmla="*/ 164 h 174"/>
                  <a:gd name="T98" fmla="*/ 78 w 300"/>
                  <a:gd name="T99" fmla="*/ 16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00" h="174">
                    <a:moveTo>
                      <a:pt x="78" y="164"/>
                    </a:moveTo>
                    <a:lnTo>
                      <a:pt x="78" y="164"/>
                    </a:lnTo>
                    <a:lnTo>
                      <a:pt x="102" y="168"/>
                    </a:lnTo>
                    <a:lnTo>
                      <a:pt x="126" y="172"/>
                    </a:lnTo>
                    <a:lnTo>
                      <a:pt x="176" y="174"/>
                    </a:lnTo>
                    <a:lnTo>
                      <a:pt x="226" y="174"/>
                    </a:lnTo>
                    <a:lnTo>
                      <a:pt x="226" y="174"/>
                    </a:lnTo>
                    <a:lnTo>
                      <a:pt x="236" y="174"/>
                    </a:lnTo>
                    <a:lnTo>
                      <a:pt x="244" y="170"/>
                    </a:lnTo>
                    <a:lnTo>
                      <a:pt x="254" y="164"/>
                    </a:lnTo>
                    <a:lnTo>
                      <a:pt x="262" y="158"/>
                    </a:lnTo>
                    <a:lnTo>
                      <a:pt x="272" y="148"/>
                    </a:lnTo>
                    <a:lnTo>
                      <a:pt x="278" y="138"/>
                    </a:lnTo>
                    <a:lnTo>
                      <a:pt x="286" y="128"/>
                    </a:lnTo>
                    <a:lnTo>
                      <a:pt x="292" y="116"/>
                    </a:lnTo>
                    <a:lnTo>
                      <a:pt x="296" y="104"/>
                    </a:lnTo>
                    <a:lnTo>
                      <a:pt x="298" y="92"/>
                    </a:lnTo>
                    <a:lnTo>
                      <a:pt x="300" y="80"/>
                    </a:lnTo>
                    <a:lnTo>
                      <a:pt x="300" y="70"/>
                    </a:lnTo>
                    <a:lnTo>
                      <a:pt x="296" y="58"/>
                    </a:lnTo>
                    <a:lnTo>
                      <a:pt x="292" y="48"/>
                    </a:lnTo>
                    <a:lnTo>
                      <a:pt x="284" y="40"/>
                    </a:lnTo>
                    <a:lnTo>
                      <a:pt x="274" y="32"/>
                    </a:lnTo>
                    <a:lnTo>
                      <a:pt x="274" y="32"/>
                    </a:lnTo>
                    <a:lnTo>
                      <a:pt x="260" y="26"/>
                    </a:lnTo>
                    <a:lnTo>
                      <a:pt x="246" y="20"/>
                    </a:lnTo>
                    <a:lnTo>
                      <a:pt x="216" y="12"/>
                    </a:lnTo>
                    <a:lnTo>
                      <a:pt x="182" y="6"/>
                    </a:lnTo>
                    <a:lnTo>
                      <a:pt x="148" y="2"/>
                    </a:lnTo>
                    <a:lnTo>
                      <a:pt x="116" y="0"/>
                    </a:lnTo>
                    <a:lnTo>
                      <a:pt x="88" y="0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44" y="2"/>
                    </a:lnTo>
                    <a:lnTo>
                      <a:pt x="38" y="6"/>
                    </a:lnTo>
                    <a:lnTo>
                      <a:pt x="30" y="14"/>
                    </a:lnTo>
                    <a:lnTo>
                      <a:pt x="24" y="22"/>
                    </a:lnTo>
                    <a:lnTo>
                      <a:pt x="16" y="34"/>
                    </a:lnTo>
                    <a:lnTo>
                      <a:pt x="10" y="46"/>
                    </a:lnTo>
                    <a:lnTo>
                      <a:pt x="4" y="58"/>
                    </a:lnTo>
                    <a:lnTo>
                      <a:pt x="0" y="72"/>
                    </a:lnTo>
                    <a:lnTo>
                      <a:pt x="0" y="86"/>
                    </a:lnTo>
                    <a:lnTo>
                      <a:pt x="0" y="100"/>
                    </a:lnTo>
                    <a:lnTo>
                      <a:pt x="4" y="114"/>
                    </a:lnTo>
                    <a:lnTo>
                      <a:pt x="10" y="128"/>
                    </a:lnTo>
                    <a:lnTo>
                      <a:pt x="20" y="140"/>
                    </a:lnTo>
                    <a:lnTo>
                      <a:pt x="34" y="150"/>
                    </a:lnTo>
                    <a:lnTo>
                      <a:pt x="54" y="158"/>
                    </a:lnTo>
                    <a:lnTo>
                      <a:pt x="78" y="164"/>
                    </a:lnTo>
                    <a:lnTo>
                      <a:pt x="78" y="164"/>
                    </a:lnTo>
                    <a:close/>
                  </a:path>
                </a:pathLst>
              </a:custGeom>
              <a:solidFill>
                <a:srgbClr val="F69F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auto">
              <a:xfrm>
                <a:off x="4276725" y="2376488"/>
                <a:ext cx="495300" cy="336550"/>
              </a:xfrm>
              <a:custGeom>
                <a:avLst/>
                <a:gdLst>
                  <a:gd name="T0" fmla="*/ 110 w 312"/>
                  <a:gd name="T1" fmla="*/ 212 h 212"/>
                  <a:gd name="T2" fmla="*/ 264 w 312"/>
                  <a:gd name="T3" fmla="*/ 172 h 212"/>
                  <a:gd name="T4" fmla="*/ 264 w 312"/>
                  <a:gd name="T5" fmla="*/ 172 h 212"/>
                  <a:gd name="T6" fmla="*/ 274 w 312"/>
                  <a:gd name="T7" fmla="*/ 168 h 212"/>
                  <a:gd name="T8" fmla="*/ 282 w 312"/>
                  <a:gd name="T9" fmla="*/ 162 h 212"/>
                  <a:gd name="T10" fmla="*/ 288 w 312"/>
                  <a:gd name="T11" fmla="*/ 152 h 212"/>
                  <a:gd name="T12" fmla="*/ 296 w 312"/>
                  <a:gd name="T13" fmla="*/ 142 h 212"/>
                  <a:gd name="T14" fmla="*/ 302 w 312"/>
                  <a:gd name="T15" fmla="*/ 130 h 212"/>
                  <a:gd name="T16" fmla="*/ 306 w 312"/>
                  <a:gd name="T17" fmla="*/ 116 h 212"/>
                  <a:gd name="T18" fmla="*/ 310 w 312"/>
                  <a:gd name="T19" fmla="*/ 102 h 212"/>
                  <a:gd name="T20" fmla="*/ 312 w 312"/>
                  <a:gd name="T21" fmla="*/ 88 h 212"/>
                  <a:gd name="T22" fmla="*/ 312 w 312"/>
                  <a:gd name="T23" fmla="*/ 74 h 212"/>
                  <a:gd name="T24" fmla="*/ 312 w 312"/>
                  <a:gd name="T25" fmla="*/ 60 h 212"/>
                  <a:gd name="T26" fmla="*/ 310 w 312"/>
                  <a:gd name="T27" fmla="*/ 48 h 212"/>
                  <a:gd name="T28" fmla="*/ 304 w 312"/>
                  <a:gd name="T29" fmla="*/ 36 h 212"/>
                  <a:gd name="T30" fmla="*/ 298 w 312"/>
                  <a:gd name="T31" fmla="*/ 24 h 212"/>
                  <a:gd name="T32" fmla="*/ 290 w 312"/>
                  <a:gd name="T33" fmla="*/ 16 h 212"/>
                  <a:gd name="T34" fmla="*/ 280 w 312"/>
                  <a:gd name="T35" fmla="*/ 8 h 212"/>
                  <a:gd name="T36" fmla="*/ 266 w 312"/>
                  <a:gd name="T37" fmla="*/ 4 h 212"/>
                  <a:gd name="T38" fmla="*/ 266 w 312"/>
                  <a:gd name="T39" fmla="*/ 4 h 212"/>
                  <a:gd name="T40" fmla="*/ 252 w 312"/>
                  <a:gd name="T41" fmla="*/ 2 h 212"/>
                  <a:gd name="T42" fmla="*/ 236 w 312"/>
                  <a:gd name="T43" fmla="*/ 0 h 212"/>
                  <a:gd name="T44" fmla="*/ 202 w 312"/>
                  <a:gd name="T45" fmla="*/ 0 h 212"/>
                  <a:gd name="T46" fmla="*/ 166 w 312"/>
                  <a:gd name="T47" fmla="*/ 4 h 212"/>
                  <a:gd name="T48" fmla="*/ 130 w 312"/>
                  <a:gd name="T49" fmla="*/ 12 h 212"/>
                  <a:gd name="T50" fmla="*/ 96 w 312"/>
                  <a:gd name="T51" fmla="*/ 20 h 212"/>
                  <a:gd name="T52" fmla="*/ 68 w 312"/>
                  <a:gd name="T53" fmla="*/ 28 h 212"/>
                  <a:gd name="T54" fmla="*/ 46 w 312"/>
                  <a:gd name="T55" fmla="*/ 38 h 212"/>
                  <a:gd name="T56" fmla="*/ 30 w 312"/>
                  <a:gd name="T57" fmla="*/ 44 h 212"/>
                  <a:gd name="T58" fmla="*/ 30 w 312"/>
                  <a:gd name="T59" fmla="*/ 44 h 212"/>
                  <a:gd name="T60" fmla="*/ 24 w 312"/>
                  <a:gd name="T61" fmla="*/ 48 h 212"/>
                  <a:gd name="T62" fmla="*/ 20 w 312"/>
                  <a:gd name="T63" fmla="*/ 54 h 212"/>
                  <a:gd name="T64" fmla="*/ 14 w 312"/>
                  <a:gd name="T65" fmla="*/ 62 h 212"/>
                  <a:gd name="T66" fmla="*/ 8 w 312"/>
                  <a:gd name="T67" fmla="*/ 72 h 212"/>
                  <a:gd name="T68" fmla="*/ 4 w 312"/>
                  <a:gd name="T69" fmla="*/ 84 h 212"/>
                  <a:gd name="T70" fmla="*/ 2 w 312"/>
                  <a:gd name="T71" fmla="*/ 96 h 212"/>
                  <a:gd name="T72" fmla="*/ 0 w 312"/>
                  <a:gd name="T73" fmla="*/ 108 h 212"/>
                  <a:gd name="T74" fmla="*/ 0 w 312"/>
                  <a:gd name="T75" fmla="*/ 122 h 212"/>
                  <a:gd name="T76" fmla="*/ 2 w 312"/>
                  <a:gd name="T77" fmla="*/ 136 h 212"/>
                  <a:gd name="T78" fmla="*/ 6 w 312"/>
                  <a:gd name="T79" fmla="*/ 148 h 212"/>
                  <a:gd name="T80" fmla="*/ 14 w 312"/>
                  <a:gd name="T81" fmla="*/ 162 h 212"/>
                  <a:gd name="T82" fmla="*/ 26 w 312"/>
                  <a:gd name="T83" fmla="*/ 174 h 212"/>
                  <a:gd name="T84" fmla="*/ 40 w 312"/>
                  <a:gd name="T85" fmla="*/ 186 h 212"/>
                  <a:gd name="T86" fmla="*/ 60 w 312"/>
                  <a:gd name="T87" fmla="*/ 196 h 212"/>
                  <a:gd name="T88" fmla="*/ 82 w 312"/>
                  <a:gd name="T89" fmla="*/ 204 h 212"/>
                  <a:gd name="T90" fmla="*/ 110 w 312"/>
                  <a:gd name="T91" fmla="*/ 212 h 212"/>
                  <a:gd name="T92" fmla="*/ 110 w 312"/>
                  <a:gd name="T93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12" h="212">
                    <a:moveTo>
                      <a:pt x="110" y="212"/>
                    </a:moveTo>
                    <a:lnTo>
                      <a:pt x="264" y="172"/>
                    </a:lnTo>
                    <a:lnTo>
                      <a:pt x="264" y="172"/>
                    </a:lnTo>
                    <a:lnTo>
                      <a:pt x="274" y="168"/>
                    </a:lnTo>
                    <a:lnTo>
                      <a:pt x="282" y="162"/>
                    </a:lnTo>
                    <a:lnTo>
                      <a:pt x="288" y="152"/>
                    </a:lnTo>
                    <a:lnTo>
                      <a:pt x="296" y="142"/>
                    </a:lnTo>
                    <a:lnTo>
                      <a:pt x="302" y="130"/>
                    </a:lnTo>
                    <a:lnTo>
                      <a:pt x="306" y="116"/>
                    </a:lnTo>
                    <a:lnTo>
                      <a:pt x="310" y="102"/>
                    </a:lnTo>
                    <a:lnTo>
                      <a:pt x="312" y="88"/>
                    </a:lnTo>
                    <a:lnTo>
                      <a:pt x="312" y="74"/>
                    </a:lnTo>
                    <a:lnTo>
                      <a:pt x="312" y="60"/>
                    </a:lnTo>
                    <a:lnTo>
                      <a:pt x="310" y="48"/>
                    </a:lnTo>
                    <a:lnTo>
                      <a:pt x="304" y="36"/>
                    </a:lnTo>
                    <a:lnTo>
                      <a:pt x="298" y="24"/>
                    </a:lnTo>
                    <a:lnTo>
                      <a:pt x="290" y="16"/>
                    </a:lnTo>
                    <a:lnTo>
                      <a:pt x="280" y="8"/>
                    </a:lnTo>
                    <a:lnTo>
                      <a:pt x="266" y="4"/>
                    </a:lnTo>
                    <a:lnTo>
                      <a:pt x="266" y="4"/>
                    </a:lnTo>
                    <a:lnTo>
                      <a:pt x="252" y="2"/>
                    </a:lnTo>
                    <a:lnTo>
                      <a:pt x="236" y="0"/>
                    </a:lnTo>
                    <a:lnTo>
                      <a:pt x="202" y="0"/>
                    </a:lnTo>
                    <a:lnTo>
                      <a:pt x="166" y="4"/>
                    </a:lnTo>
                    <a:lnTo>
                      <a:pt x="130" y="12"/>
                    </a:lnTo>
                    <a:lnTo>
                      <a:pt x="96" y="20"/>
                    </a:lnTo>
                    <a:lnTo>
                      <a:pt x="68" y="28"/>
                    </a:lnTo>
                    <a:lnTo>
                      <a:pt x="46" y="38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24" y="48"/>
                    </a:lnTo>
                    <a:lnTo>
                      <a:pt x="20" y="54"/>
                    </a:lnTo>
                    <a:lnTo>
                      <a:pt x="14" y="62"/>
                    </a:lnTo>
                    <a:lnTo>
                      <a:pt x="8" y="72"/>
                    </a:lnTo>
                    <a:lnTo>
                      <a:pt x="4" y="84"/>
                    </a:lnTo>
                    <a:lnTo>
                      <a:pt x="2" y="96"/>
                    </a:lnTo>
                    <a:lnTo>
                      <a:pt x="0" y="108"/>
                    </a:lnTo>
                    <a:lnTo>
                      <a:pt x="0" y="122"/>
                    </a:lnTo>
                    <a:lnTo>
                      <a:pt x="2" y="136"/>
                    </a:lnTo>
                    <a:lnTo>
                      <a:pt x="6" y="148"/>
                    </a:lnTo>
                    <a:lnTo>
                      <a:pt x="14" y="162"/>
                    </a:lnTo>
                    <a:lnTo>
                      <a:pt x="26" y="174"/>
                    </a:lnTo>
                    <a:lnTo>
                      <a:pt x="40" y="186"/>
                    </a:lnTo>
                    <a:lnTo>
                      <a:pt x="60" y="196"/>
                    </a:lnTo>
                    <a:lnTo>
                      <a:pt x="82" y="204"/>
                    </a:lnTo>
                    <a:lnTo>
                      <a:pt x="110" y="212"/>
                    </a:lnTo>
                    <a:lnTo>
                      <a:pt x="110" y="212"/>
                    </a:lnTo>
                    <a:close/>
                  </a:path>
                </a:pathLst>
              </a:custGeom>
              <a:solidFill>
                <a:srgbClr val="F69F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32" name="Freeform 30"/>
              <p:cNvSpPr>
                <a:spLocks/>
              </p:cNvSpPr>
              <p:nvPr/>
            </p:nvSpPr>
            <p:spPr bwMode="auto">
              <a:xfrm>
                <a:off x="5280025" y="2271713"/>
                <a:ext cx="323850" cy="577850"/>
              </a:xfrm>
              <a:custGeom>
                <a:avLst/>
                <a:gdLst>
                  <a:gd name="T0" fmla="*/ 196 w 204"/>
                  <a:gd name="T1" fmla="*/ 364 h 364"/>
                  <a:gd name="T2" fmla="*/ 196 w 204"/>
                  <a:gd name="T3" fmla="*/ 364 h 364"/>
                  <a:gd name="T4" fmla="*/ 188 w 204"/>
                  <a:gd name="T5" fmla="*/ 342 h 364"/>
                  <a:gd name="T6" fmla="*/ 184 w 204"/>
                  <a:gd name="T7" fmla="*/ 320 h 364"/>
                  <a:gd name="T8" fmla="*/ 178 w 204"/>
                  <a:gd name="T9" fmla="*/ 278 h 364"/>
                  <a:gd name="T10" fmla="*/ 176 w 204"/>
                  <a:gd name="T11" fmla="*/ 242 h 364"/>
                  <a:gd name="T12" fmla="*/ 178 w 204"/>
                  <a:gd name="T13" fmla="*/ 208 h 364"/>
                  <a:gd name="T14" fmla="*/ 182 w 204"/>
                  <a:gd name="T15" fmla="*/ 176 h 364"/>
                  <a:gd name="T16" fmla="*/ 188 w 204"/>
                  <a:gd name="T17" fmla="*/ 148 h 364"/>
                  <a:gd name="T18" fmla="*/ 200 w 204"/>
                  <a:gd name="T19" fmla="*/ 102 h 364"/>
                  <a:gd name="T20" fmla="*/ 204 w 204"/>
                  <a:gd name="T21" fmla="*/ 82 h 364"/>
                  <a:gd name="T22" fmla="*/ 204 w 204"/>
                  <a:gd name="T23" fmla="*/ 64 h 364"/>
                  <a:gd name="T24" fmla="*/ 202 w 204"/>
                  <a:gd name="T25" fmla="*/ 50 h 364"/>
                  <a:gd name="T26" fmla="*/ 200 w 204"/>
                  <a:gd name="T27" fmla="*/ 42 h 364"/>
                  <a:gd name="T28" fmla="*/ 196 w 204"/>
                  <a:gd name="T29" fmla="*/ 36 h 364"/>
                  <a:gd name="T30" fmla="*/ 192 w 204"/>
                  <a:gd name="T31" fmla="*/ 30 h 364"/>
                  <a:gd name="T32" fmla="*/ 184 w 204"/>
                  <a:gd name="T33" fmla="*/ 24 h 364"/>
                  <a:gd name="T34" fmla="*/ 166 w 204"/>
                  <a:gd name="T35" fmla="*/ 16 h 364"/>
                  <a:gd name="T36" fmla="*/ 142 w 204"/>
                  <a:gd name="T37" fmla="*/ 8 h 364"/>
                  <a:gd name="T38" fmla="*/ 108 w 204"/>
                  <a:gd name="T39" fmla="*/ 2 h 364"/>
                  <a:gd name="T40" fmla="*/ 108 w 204"/>
                  <a:gd name="T41" fmla="*/ 2 h 364"/>
                  <a:gd name="T42" fmla="*/ 92 w 204"/>
                  <a:gd name="T43" fmla="*/ 0 h 364"/>
                  <a:gd name="T44" fmla="*/ 80 w 204"/>
                  <a:gd name="T45" fmla="*/ 0 h 364"/>
                  <a:gd name="T46" fmla="*/ 66 w 204"/>
                  <a:gd name="T47" fmla="*/ 2 h 364"/>
                  <a:gd name="T48" fmla="*/ 56 w 204"/>
                  <a:gd name="T49" fmla="*/ 6 h 364"/>
                  <a:gd name="T50" fmla="*/ 46 w 204"/>
                  <a:gd name="T51" fmla="*/ 12 h 364"/>
                  <a:gd name="T52" fmla="*/ 36 w 204"/>
                  <a:gd name="T53" fmla="*/ 18 h 364"/>
                  <a:gd name="T54" fmla="*/ 30 w 204"/>
                  <a:gd name="T55" fmla="*/ 26 h 364"/>
                  <a:gd name="T56" fmla="*/ 22 w 204"/>
                  <a:gd name="T57" fmla="*/ 36 h 364"/>
                  <a:gd name="T58" fmla="*/ 16 w 204"/>
                  <a:gd name="T59" fmla="*/ 46 h 364"/>
                  <a:gd name="T60" fmla="*/ 12 w 204"/>
                  <a:gd name="T61" fmla="*/ 56 h 364"/>
                  <a:gd name="T62" fmla="*/ 4 w 204"/>
                  <a:gd name="T63" fmla="*/ 80 h 364"/>
                  <a:gd name="T64" fmla="*/ 2 w 204"/>
                  <a:gd name="T65" fmla="*/ 108 h 364"/>
                  <a:gd name="T66" fmla="*/ 0 w 204"/>
                  <a:gd name="T67" fmla="*/ 136 h 364"/>
                  <a:gd name="T68" fmla="*/ 4 w 204"/>
                  <a:gd name="T69" fmla="*/ 166 h 364"/>
                  <a:gd name="T70" fmla="*/ 8 w 204"/>
                  <a:gd name="T71" fmla="*/ 196 h 364"/>
                  <a:gd name="T72" fmla="*/ 14 w 204"/>
                  <a:gd name="T73" fmla="*/ 224 h 364"/>
                  <a:gd name="T74" fmla="*/ 24 w 204"/>
                  <a:gd name="T75" fmla="*/ 252 h 364"/>
                  <a:gd name="T76" fmla="*/ 34 w 204"/>
                  <a:gd name="T77" fmla="*/ 276 h 364"/>
                  <a:gd name="T78" fmla="*/ 44 w 204"/>
                  <a:gd name="T79" fmla="*/ 298 h 364"/>
                  <a:gd name="T80" fmla="*/ 56 w 204"/>
                  <a:gd name="T81" fmla="*/ 316 h 364"/>
                  <a:gd name="T82" fmla="*/ 70 w 204"/>
                  <a:gd name="T83" fmla="*/ 328 h 364"/>
                  <a:gd name="T84" fmla="*/ 196 w 204"/>
                  <a:gd name="T85" fmla="*/ 36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4" h="364">
                    <a:moveTo>
                      <a:pt x="196" y="364"/>
                    </a:moveTo>
                    <a:lnTo>
                      <a:pt x="196" y="364"/>
                    </a:lnTo>
                    <a:lnTo>
                      <a:pt x="188" y="342"/>
                    </a:lnTo>
                    <a:lnTo>
                      <a:pt x="184" y="320"/>
                    </a:lnTo>
                    <a:lnTo>
                      <a:pt x="178" y="278"/>
                    </a:lnTo>
                    <a:lnTo>
                      <a:pt x="176" y="242"/>
                    </a:lnTo>
                    <a:lnTo>
                      <a:pt x="178" y="208"/>
                    </a:lnTo>
                    <a:lnTo>
                      <a:pt x="182" y="176"/>
                    </a:lnTo>
                    <a:lnTo>
                      <a:pt x="188" y="148"/>
                    </a:lnTo>
                    <a:lnTo>
                      <a:pt x="200" y="102"/>
                    </a:lnTo>
                    <a:lnTo>
                      <a:pt x="204" y="82"/>
                    </a:lnTo>
                    <a:lnTo>
                      <a:pt x="204" y="64"/>
                    </a:lnTo>
                    <a:lnTo>
                      <a:pt x="202" y="50"/>
                    </a:lnTo>
                    <a:lnTo>
                      <a:pt x="200" y="42"/>
                    </a:lnTo>
                    <a:lnTo>
                      <a:pt x="196" y="36"/>
                    </a:lnTo>
                    <a:lnTo>
                      <a:pt x="192" y="30"/>
                    </a:lnTo>
                    <a:lnTo>
                      <a:pt x="184" y="24"/>
                    </a:lnTo>
                    <a:lnTo>
                      <a:pt x="166" y="16"/>
                    </a:lnTo>
                    <a:lnTo>
                      <a:pt x="142" y="8"/>
                    </a:lnTo>
                    <a:lnTo>
                      <a:pt x="108" y="2"/>
                    </a:lnTo>
                    <a:lnTo>
                      <a:pt x="108" y="2"/>
                    </a:lnTo>
                    <a:lnTo>
                      <a:pt x="92" y="0"/>
                    </a:lnTo>
                    <a:lnTo>
                      <a:pt x="80" y="0"/>
                    </a:lnTo>
                    <a:lnTo>
                      <a:pt x="66" y="2"/>
                    </a:lnTo>
                    <a:lnTo>
                      <a:pt x="56" y="6"/>
                    </a:lnTo>
                    <a:lnTo>
                      <a:pt x="46" y="12"/>
                    </a:lnTo>
                    <a:lnTo>
                      <a:pt x="36" y="18"/>
                    </a:lnTo>
                    <a:lnTo>
                      <a:pt x="30" y="26"/>
                    </a:lnTo>
                    <a:lnTo>
                      <a:pt x="22" y="36"/>
                    </a:lnTo>
                    <a:lnTo>
                      <a:pt x="16" y="46"/>
                    </a:lnTo>
                    <a:lnTo>
                      <a:pt x="12" y="56"/>
                    </a:lnTo>
                    <a:lnTo>
                      <a:pt x="4" y="80"/>
                    </a:lnTo>
                    <a:lnTo>
                      <a:pt x="2" y="108"/>
                    </a:lnTo>
                    <a:lnTo>
                      <a:pt x="0" y="136"/>
                    </a:lnTo>
                    <a:lnTo>
                      <a:pt x="4" y="166"/>
                    </a:lnTo>
                    <a:lnTo>
                      <a:pt x="8" y="196"/>
                    </a:lnTo>
                    <a:lnTo>
                      <a:pt x="14" y="224"/>
                    </a:lnTo>
                    <a:lnTo>
                      <a:pt x="24" y="252"/>
                    </a:lnTo>
                    <a:lnTo>
                      <a:pt x="34" y="276"/>
                    </a:lnTo>
                    <a:lnTo>
                      <a:pt x="44" y="298"/>
                    </a:lnTo>
                    <a:lnTo>
                      <a:pt x="56" y="316"/>
                    </a:lnTo>
                    <a:lnTo>
                      <a:pt x="70" y="328"/>
                    </a:lnTo>
                    <a:lnTo>
                      <a:pt x="196" y="364"/>
                    </a:lnTo>
                    <a:close/>
                  </a:path>
                </a:pathLst>
              </a:custGeom>
              <a:solidFill>
                <a:srgbClr val="F69F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33" name="Freeform 31"/>
              <p:cNvSpPr>
                <a:spLocks/>
              </p:cNvSpPr>
              <p:nvPr/>
            </p:nvSpPr>
            <p:spPr bwMode="auto">
              <a:xfrm>
                <a:off x="7048500" y="1249363"/>
                <a:ext cx="292100" cy="885825"/>
              </a:xfrm>
              <a:custGeom>
                <a:avLst/>
                <a:gdLst>
                  <a:gd name="T0" fmla="*/ 66 w 184"/>
                  <a:gd name="T1" fmla="*/ 14 h 558"/>
                  <a:gd name="T2" fmla="*/ 66 w 184"/>
                  <a:gd name="T3" fmla="*/ 14 h 558"/>
                  <a:gd name="T4" fmla="*/ 86 w 184"/>
                  <a:gd name="T5" fmla="*/ 6 h 558"/>
                  <a:gd name="T6" fmla="*/ 106 w 184"/>
                  <a:gd name="T7" fmla="*/ 0 h 558"/>
                  <a:gd name="T8" fmla="*/ 124 w 184"/>
                  <a:gd name="T9" fmla="*/ 0 h 558"/>
                  <a:gd name="T10" fmla="*/ 140 w 184"/>
                  <a:gd name="T11" fmla="*/ 2 h 558"/>
                  <a:gd name="T12" fmla="*/ 148 w 184"/>
                  <a:gd name="T13" fmla="*/ 6 h 558"/>
                  <a:gd name="T14" fmla="*/ 154 w 184"/>
                  <a:gd name="T15" fmla="*/ 10 h 558"/>
                  <a:gd name="T16" fmla="*/ 160 w 184"/>
                  <a:gd name="T17" fmla="*/ 16 h 558"/>
                  <a:gd name="T18" fmla="*/ 166 w 184"/>
                  <a:gd name="T19" fmla="*/ 22 h 558"/>
                  <a:gd name="T20" fmla="*/ 170 w 184"/>
                  <a:gd name="T21" fmla="*/ 30 h 558"/>
                  <a:gd name="T22" fmla="*/ 174 w 184"/>
                  <a:gd name="T23" fmla="*/ 38 h 558"/>
                  <a:gd name="T24" fmla="*/ 180 w 184"/>
                  <a:gd name="T25" fmla="*/ 60 h 558"/>
                  <a:gd name="T26" fmla="*/ 184 w 184"/>
                  <a:gd name="T27" fmla="*/ 86 h 558"/>
                  <a:gd name="T28" fmla="*/ 182 w 184"/>
                  <a:gd name="T29" fmla="*/ 118 h 558"/>
                  <a:gd name="T30" fmla="*/ 178 w 184"/>
                  <a:gd name="T31" fmla="*/ 156 h 558"/>
                  <a:gd name="T32" fmla="*/ 168 w 184"/>
                  <a:gd name="T33" fmla="*/ 200 h 558"/>
                  <a:gd name="T34" fmla="*/ 156 w 184"/>
                  <a:gd name="T35" fmla="*/ 250 h 558"/>
                  <a:gd name="T36" fmla="*/ 138 w 184"/>
                  <a:gd name="T37" fmla="*/ 304 h 558"/>
                  <a:gd name="T38" fmla="*/ 116 w 184"/>
                  <a:gd name="T39" fmla="*/ 366 h 558"/>
                  <a:gd name="T40" fmla="*/ 88 w 184"/>
                  <a:gd name="T41" fmla="*/ 436 h 558"/>
                  <a:gd name="T42" fmla="*/ 88 w 184"/>
                  <a:gd name="T43" fmla="*/ 436 h 558"/>
                  <a:gd name="T44" fmla="*/ 64 w 184"/>
                  <a:gd name="T45" fmla="*/ 486 h 558"/>
                  <a:gd name="T46" fmla="*/ 46 w 184"/>
                  <a:gd name="T47" fmla="*/ 522 h 558"/>
                  <a:gd name="T48" fmla="*/ 30 w 184"/>
                  <a:gd name="T49" fmla="*/ 546 h 558"/>
                  <a:gd name="T50" fmla="*/ 24 w 184"/>
                  <a:gd name="T51" fmla="*/ 552 h 558"/>
                  <a:gd name="T52" fmla="*/ 18 w 184"/>
                  <a:gd name="T53" fmla="*/ 556 h 558"/>
                  <a:gd name="T54" fmla="*/ 14 w 184"/>
                  <a:gd name="T55" fmla="*/ 558 h 558"/>
                  <a:gd name="T56" fmla="*/ 10 w 184"/>
                  <a:gd name="T57" fmla="*/ 558 h 558"/>
                  <a:gd name="T58" fmla="*/ 8 w 184"/>
                  <a:gd name="T59" fmla="*/ 554 h 558"/>
                  <a:gd name="T60" fmla="*/ 6 w 184"/>
                  <a:gd name="T61" fmla="*/ 550 h 558"/>
                  <a:gd name="T62" fmla="*/ 2 w 184"/>
                  <a:gd name="T63" fmla="*/ 536 h 558"/>
                  <a:gd name="T64" fmla="*/ 0 w 184"/>
                  <a:gd name="T65" fmla="*/ 516 h 558"/>
                  <a:gd name="T66" fmla="*/ 2 w 184"/>
                  <a:gd name="T67" fmla="*/ 492 h 558"/>
                  <a:gd name="T68" fmla="*/ 2 w 184"/>
                  <a:gd name="T69" fmla="*/ 466 h 558"/>
                  <a:gd name="T70" fmla="*/ 8 w 184"/>
                  <a:gd name="T71" fmla="*/ 416 h 558"/>
                  <a:gd name="T72" fmla="*/ 16 w 184"/>
                  <a:gd name="T73" fmla="*/ 360 h 558"/>
                  <a:gd name="T74" fmla="*/ 66 w 184"/>
                  <a:gd name="T75" fmla="*/ 14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84" h="558">
                    <a:moveTo>
                      <a:pt x="66" y="14"/>
                    </a:moveTo>
                    <a:lnTo>
                      <a:pt x="66" y="14"/>
                    </a:lnTo>
                    <a:lnTo>
                      <a:pt x="86" y="6"/>
                    </a:lnTo>
                    <a:lnTo>
                      <a:pt x="106" y="0"/>
                    </a:lnTo>
                    <a:lnTo>
                      <a:pt x="124" y="0"/>
                    </a:lnTo>
                    <a:lnTo>
                      <a:pt x="140" y="2"/>
                    </a:lnTo>
                    <a:lnTo>
                      <a:pt x="148" y="6"/>
                    </a:lnTo>
                    <a:lnTo>
                      <a:pt x="154" y="10"/>
                    </a:lnTo>
                    <a:lnTo>
                      <a:pt x="160" y="16"/>
                    </a:lnTo>
                    <a:lnTo>
                      <a:pt x="166" y="22"/>
                    </a:lnTo>
                    <a:lnTo>
                      <a:pt x="170" y="30"/>
                    </a:lnTo>
                    <a:lnTo>
                      <a:pt x="174" y="38"/>
                    </a:lnTo>
                    <a:lnTo>
                      <a:pt x="180" y="60"/>
                    </a:lnTo>
                    <a:lnTo>
                      <a:pt x="184" y="86"/>
                    </a:lnTo>
                    <a:lnTo>
                      <a:pt x="182" y="118"/>
                    </a:lnTo>
                    <a:lnTo>
                      <a:pt x="178" y="156"/>
                    </a:lnTo>
                    <a:lnTo>
                      <a:pt x="168" y="200"/>
                    </a:lnTo>
                    <a:lnTo>
                      <a:pt x="156" y="250"/>
                    </a:lnTo>
                    <a:lnTo>
                      <a:pt x="138" y="304"/>
                    </a:lnTo>
                    <a:lnTo>
                      <a:pt x="116" y="366"/>
                    </a:lnTo>
                    <a:lnTo>
                      <a:pt x="88" y="436"/>
                    </a:lnTo>
                    <a:lnTo>
                      <a:pt x="88" y="436"/>
                    </a:lnTo>
                    <a:lnTo>
                      <a:pt x="64" y="486"/>
                    </a:lnTo>
                    <a:lnTo>
                      <a:pt x="46" y="522"/>
                    </a:lnTo>
                    <a:lnTo>
                      <a:pt x="30" y="546"/>
                    </a:lnTo>
                    <a:lnTo>
                      <a:pt x="24" y="552"/>
                    </a:lnTo>
                    <a:lnTo>
                      <a:pt x="18" y="556"/>
                    </a:lnTo>
                    <a:lnTo>
                      <a:pt x="14" y="558"/>
                    </a:lnTo>
                    <a:lnTo>
                      <a:pt x="10" y="558"/>
                    </a:lnTo>
                    <a:lnTo>
                      <a:pt x="8" y="554"/>
                    </a:lnTo>
                    <a:lnTo>
                      <a:pt x="6" y="550"/>
                    </a:lnTo>
                    <a:lnTo>
                      <a:pt x="2" y="536"/>
                    </a:lnTo>
                    <a:lnTo>
                      <a:pt x="0" y="516"/>
                    </a:lnTo>
                    <a:lnTo>
                      <a:pt x="2" y="492"/>
                    </a:lnTo>
                    <a:lnTo>
                      <a:pt x="2" y="466"/>
                    </a:lnTo>
                    <a:lnTo>
                      <a:pt x="8" y="416"/>
                    </a:lnTo>
                    <a:lnTo>
                      <a:pt x="16" y="360"/>
                    </a:lnTo>
                    <a:lnTo>
                      <a:pt x="66" y="14"/>
                    </a:lnTo>
                    <a:close/>
                  </a:path>
                </a:pathLst>
              </a:custGeom>
              <a:solidFill>
                <a:srgbClr val="FDD3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7048500" y="1249363"/>
                <a:ext cx="292100" cy="885825"/>
              </a:xfrm>
              <a:custGeom>
                <a:avLst/>
                <a:gdLst>
                  <a:gd name="T0" fmla="*/ 66 w 184"/>
                  <a:gd name="T1" fmla="*/ 14 h 558"/>
                  <a:gd name="T2" fmla="*/ 66 w 184"/>
                  <a:gd name="T3" fmla="*/ 14 h 558"/>
                  <a:gd name="T4" fmla="*/ 86 w 184"/>
                  <a:gd name="T5" fmla="*/ 6 h 558"/>
                  <a:gd name="T6" fmla="*/ 106 w 184"/>
                  <a:gd name="T7" fmla="*/ 0 h 558"/>
                  <a:gd name="T8" fmla="*/ 124 w 184"/>
                  <a:gd name="T9" fmla="*/ 0 h 558"/>
                  <a:gd name="T10" fmla="*/ 140 w 184"/>
                  <a:gd name="T11" fmla="*/ 2 h 558"/>
                  <a:gd name="T12" fmla="*/ 148 w 184"/>
                  <a:gd name="T13" fmla="*/ 6 h 558"/>
                  <a:gd name="T14" fmla="*/ 154 w 184"/>
                  <a:gd name="T15" fmla="*/ 10 h 558"/>
                  <a:gd name="T16" fmla="*/ 160 w 184"/>
                  <a:gd name="T17" fmla="*/ 16 h 558"/>
                  <a:gd name="T18" fmla="*/ 166 w 184"/>
                  <a:gd name="T19" fmla="*/ 22 h 558"/>
                  <a:gd name="T20" fmla="*/ 170 w 184"/>
                  <a:gd name="T21" fmla="*/ 30 h 558"/>
                  <a:gd name="T22" fmla="*/ 174 w 184"/>
                  <a:gd name="T23" fmla="*/ 38 h 558"/>
                  <a:gd name="T24" fmla="*/ 180 w 184"/>
                  <a:gd name="T25" fmla="*/ 60 h 558"/>
                  <a:gd name="T26" fmla="*/ 184 w 184"/>
                  <a:gd name="T27" fmla="*/ 86 h 558"/>
                  <a:gd name="T28" fmla="*/ 182 w 184"/>
                  <a:gd name="T29" fmla="*/ 118 h 558"/>
                  <a:gd name="T30" fmla="*/ 178 w 184"/>
                  <a:gd name="T31" fmla="*/ 156 h 558"/>
                  <a:gd name="T32" fmla="*/ 168 w 184"/>
                  <a:gd name="T33" fmla="*/ 200 h 558"/>
                  <a:gd name="T34" fmla="*/ 156 w 184"/>
                  <a:gd name="T35" fmla="*/ 250 h 558"/>
                  <a:gd name="T36" fmla="*/ 138 w 184"/>
                  <a:gd name="T37" fmla="*/ 304 h 558"/>
                  <a:gd name="T38" fmla="*/ 116 w 184"/>
                  <a:gd name="T39" fmla="*/ 366 h 558"/>
                  <a:gd name="T40" fmla="*/ 88 w 184"/>
                  <a:gd name="T41" fmla="*/ 436 h 558"/>
                  <a:gd name="T42" fmla="*/ 88 w 184"/>
                  <a:gd name="T43" fmla="*/ 436 h 558"/>
                  <a:gd name="T44" fmla="*/ 64 w 184"/>
                  <a:gd name="T45" fmla="*/ 486 h 558"/>
                  <a:gd name="T46" fmla="*/ 46 w 184"/>
                  <a:gd name="T47" fmla="*/ 522 h 558"/>
                  <a:gd name="T48" fmla="*/ 30 w 184"/>
                  <a:gd name="T49" fmla="*/ 546 h 558"/>
                  <a:gd name="T50" fmla="*/ 24 w 184"/>
                  <a:gd name="T51" fmla="*/ 552 h 558"/>
                  <a:gd name="T52" fmla="*/ 18 w 184"/>
                  <a:gd name="T53" fmla="*/ 556 h 558"/>
                  <a:gd name="T54" fmla="*/ 14 w 184"/>
                  <a:gd name="T55" fmla="*/ 558 h 558"/>
                  <a:gd name="T56" fmla="*/ 10 w 184"/>
                  <a:gd name="T57" fmla="*/ 558 h 558"/>
                  <a:gd name="T58" fmla="*/ 8 w 184"/>
                  <a:gd name="T59" fmla="*/ 554 h 558"/>
                  <a:gd name="T60" fmla="*/ 6 w 184"/>
                  <a:gd name="T61" fmla="*/ 550 h 558"/>
                  <a:gd name="T62" fmla="*/ 2 w 184"/>
                  <a:gd name="T63" fmla="*/ 536 h 558"/>
                  <a:gd name="T64" fmla="*/ 0 w 184"/>
                  <a:gd name="T65" fmla="*/ 516 h 558"/>
                  <a:gd name="T66" fmla="*/ 2 w 184"/>
                  <a:gd name="T67" fmla="*/ 492 h 558"/>
                  <a:gd name="T68" fmla="*/ 2 w 184"/>
                  <a:gd name="T69" fmla="*/ 466 h 558"/>
                  <a:gd name="T70" fmla="*/ 8 w 184"/>
                  <a:gd name="T71" fmla="*/ 416 h 558"/>
                  <a:gd name="T72" fmla="*/ 16 w 184"/>
                  <a:gd name="T73" fmla="*/ 360 h 558"/>
                  <a:gd name="T74" fmla="*/ 66 w 184"/>
                  <a:gd name="T75" fmla="*/ 14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84" h="558">
                    <a:moveTo>
                      <a:pt x="66" y="14"/>
                    </a:moveTo>
                    <a:lnTo>
                      <a:pt x="66" y="14"/>
                    </a:lnTo>
                    <a:lnTo>
                      <a:pt x="86" y="6"/>
                    </a:lnTo>
                    <a:lnTo>
                      <a:pt x="106" y="0"/>
                    </a:lnTo>
                    <a:lnTo>
                      <a:pt x="124" y="0"/>
                    </a:lnTo>
                    <a:lnTo>
                      <a:pt x="140" y="2"/>
                    </a:lnTo>
                    <a:lnTo>
                      <a:pt x="148" y="6"/>
                    </a:lnTo>
                    <a:lnTo>
                      <a:pt x="154" y="10"/>
                    </a:lnTo>
                    <a:lnTo>
                      <a:pt x="160" y="16"/>
                    </a:lnTo>
                    <a:lnTo>
                      <a:pt x="166" y="22"/>
                    </a:lnTo>
                    <a:lnTo>
                      <a:pt x="170" y="30"/>
                    </a:lnTo>
                    <a:lnTo>
                      <a:pt x="174" y="38"/>
                    </a:lnTo>
                    <a:lnTo>
                      <a:pt x="180" y="60"/>
                    </a:lnTo>
                    <a:lnTo>
                      <a:pt x="184" y="86"/>
                    </a:lnTo>
                    <a:lnTo>
                      <a:pt x="182" y="118"/>
                    </a:lnTo>
                    <a:lnTo>
                      <a:pt x="178" y="156"/>
                    </a:lnTo>
                    <a:lnTo>
                      <a:pt x="168" y="200"/>
                    </a:lnTo>
                    <a:lnTo>
                      <a:pt x="156" y="250"/>
                    </a:lnTo>
                    <a:lnTo>
                      <a:pt x="138" y="304"/>
                    </a:lnTo>
                    <a:lnTo>
                      <a:pt x="116" y="366"/>
                    </a:lnTo>
                    <a:lnTo>
                      <a:pt x="88" y="436"/>
                    </a:lnTo>
                    <a:lnTo>
                      <a:pt x="88" y="436"/>
                    </a:lnTo>
                    <a:lnTo>
                      <a:pt x="64" y="486"/>
                    </a:lnTo>
                    <a:lnTo>
                      <a:pt x="46" y="522"/>
                    </a:lnTo>
                    <a:lnTo>
                      <a:pt x="30" y="546"/>
                    </a:lnTo>
                    <a:lnTo>
                      <a:pt x="24" y="552"/>
                    </a:lnTo>
                    <a:lnTo>
                      <a:pt x="18" y="556"/>
                    </a:lnTo>
                    <a:lnTo>
                      <a:pt x="14" y="558"/>
                    </a:lnTo>
                    <a:lnTo>
                      <a:pt x="10" y="558"/>
                    </a:lnTo>
                    <a:lnTo>
                      <a:pt x="8" y="554"/>
                    </a:lnTo>
                    <a:lnTo>
                      <a:pt x="6" y="550"/>
                    </a:lnTo>
                    <a:lnTo>
                      <a:pt x="2" y="536"/>
                    </a:lnTo>
                    <a:lnTo>
                      <a:pt x="0" y="516"/>
                    </a:lnTo>
                    <a:lnTo>
                      <a:pt x="2" y="492"/>
                    </a:lnTo>
                    <a:lnTo>
                      <a:pt x="2" y="466"/>
                    </a:lnTo>
                    <a:lnTo>
                      <a:pt x="8" y="416"/>
                    </a:lnTo>
                    <a:lnTo>
                      <a:pt x="16" y="360"/>
                    </a:lnTo>
                    <a:lnTo>
                      <a:pt x="66" y="1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35" name="Freeform 33"/>
              <p:cNvSpPr>
                <a:spLocks/>
              </p:cNvSpPr>
              <p:nvPr/>
            </p:nvSpPr>
            <p:spPr bwMode="auto">
              <a:xfrm>
                <a:off x="7089775" y="1811338"/>
                <a:ext cx="222250" cy="222250"/>
              </a:xfrm>
              <a:custGeom>
                <a:avLst/>
                <a:gdLst>
                  <a:gd name="T0" fmla="*/ 14 w 140"/>
                  <a:gd name="T1" fmla="*/ 10 h 140"/>
                  <a:gd name="T2" fmla="*/ 14 w 140"/>
                  <a:gd name="T3" fmla="*/ 10 h 140"/>
                  <a:gd name="T4" fmla="*/ 26 w 140"/>
                  <a:gd name="T5" fmla="*/ 4 h 140"/>
                  <a:gd name="T6" fmla="*/ 40 w 140"/>
                  <a:gd name="T7" fmla="*/ 2 h 140"/>
                  <a:gd name="T8" fmla="*/ 52 w 140"/>
                  <a:gd name="T9" fmla="*/ 0 h 140"/>
                  <a:gd name="T10" fmla="*/ 64 w 140"/>
                  <a:gd name="T11" fmla="*/ 0 h 140"/>
                  <a:gd name="T12" fmla="*/ 74 w 140"/>
                  <a:gd name="T13" fmla="*/ 0 h 140"/>
                  <a:gd name="T14" fmla="*/ 84 w 140"/>
                  <a:gd name="T15" fmla="*/ 4 h 140"/>
                  <a:gd name="T16" fmla="*/ 94 w 140"/>
                  <a:gd name="T17" fmla="*/ 6 h 140"/>
                  <a:gd name="T18" fmla="*/ 102 w 140"/>
                  <a:gd name="T19" fmla="*/ 12 h 140"/>
                  <a:gd name="T20" fmla="*/ 116 w 140"/>
                  <a:gd name="T21" fmla="*/ 22 h 140"/>
                  <a:gd name="T22" fmla="*/ 128 w 140"/>
                  <a:gd name="T23" fmla="*/ 38 h 140"/>
                  <a:gd name="T24" fmla="*/ 136 w 140"/>
                  <a:gd name="T25" fmla="*/ 54 h 140"/>
                  <a:gd name="T26" fmla="*/ 140 w 140"/>
                  <a:gd name="T27" fmla="*/ 70 h 140"/>
                  <a:gd name="T28" fmla="*/ 140 w 140"/>
                  <a:gd name="T29" fmla="*/ 70 h 140"/>
                  <a:gd name="T30" fmla="*/ 140 w 140"/>
                  <a:gd name="T31" fmla="*/ 88 h 140"/>
                  <a:gd name="T32" fmla="*/ 138 w 140"/>
                  <a:gd name="T33" fmla="*/ 98 h 140"/>
                  <a:gd name="T34" fmla="*/ 134 w 140"/>
                  <a:gd name="T35" fmla="*/ 106 h 140"/>
                  <a:gd name="T36" fmla="*/ 130 w 140"/>
                  <a:gd name="T37" fmla="*/ 114 h 140"/>
                  <a:gd name="T38" fmla="*/ 126 w 140"/>
                  <a:gd name="T39" fmla="*/ 120 h 140"/>
                  <a:gd name="T40" fmla="*/ 118 w 140"/>
                  <a:gd name="T41" fmla="*/ 126 h 140"/>
                  <a:gd name="T42" fmla="*/ 112 w 140"/>
                  <a:gd name="T43" fmla="*/ 132 h 140"/>
                  <a:gd name="T44" fmla="*/ 102 w 140"/>
                  <a:gd name="T45" fmla="*/ 136 h 140"/>
                  <a:gd name="T46" fmla="*/ 92 w 140"/>
                  <a:gd name="T47" fmla="*/ 140 h 140"/>
                  <a:gd name="T48" fmla="*/ 80 w 140"/>
                  <a:gd name="T49" fmla="*/ 140 h 140"/>
                  <a:gd name="T50" fmla="*/ 66 w 140"/>
                  <a:gd name="T51" fmla="*/ 140 h 140"/>
                  <a:gd name="T52" fmla="*/ 52 w 140"/>
                  <a:gd name="T53" fmla="*/ 138 h 140"/>
                  <a:gd name="T54" fmla="*/ 36 w 140"/>
                  <a:gd name="T55" fmla="*/ 134 h 140"/>
                  <a:gd name="T56" fmla="*/ 18 w 140"/>
                  <a:gd name="T57" fmla="*/ 130 h 140"/>
                  <a:gd name="T58" fmla="*/ 0 w 140"/>
                  <a:gd name="T59" fmla="*/ 122 h 140"/>
                  <a:gd name="T60" fmla="*/ 14 w 140"/>
                  <a:gd name="T61" fmla="*/ 1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0" h="140">
                    <a:moveTo>
                      <a:pt x="14" y="10"/>
                    </a:moveTo>
                    <a:lnTo>
                      <a:pt x="14" y="10"/>
                    </a:lnTo>
                    <a:lnTo>
                      <a:pt x="26" y="4"/>
                    </a:lnTo>
                    <a:lnTo>
                      <a:pt x="40" y="2"/>
                    </a:lnTo>
                    <a:lnTo>
                      <a:pt x="52" y="0"/>
                    </a:lnTo>
                    <a:lnTo>
                      <a:pt x="64" y="0"/>
                    </a:lnTo>
                    <a:lnTo>
                      <a:pt x="74" y="0"/>
                    </a:lnTo>
                    <a:lnTo>
                      <a:pt x="84" y="4"/>
                    </a:lnTo>
                    <a:lnTo>
                      <a:pt x="94" y="6"/>
                    </a:lnTo>
                    <a:lnTo>
                      <a:pt x="102" y="12"/>
                    </a:lnTo>
                    <a:lnTo>
                      <a:pt x="116" y="22"/>
                    </a:lnTo>
                    <a:lnTo>
                      <a:pt x="128" y="38"/>
                    </a:lnTo>
                    <a:lnTo>
                      <a:pt x="136" y="54"/>
                    </a:lnTo>
                    <a:lnTo>
                      <a:pt x="140" y="70"/>
                    </a:lnTo>
                    <a:lnTo>
                      <a:pt x="140" y="70"/>
                    </a:lnTo>
                    <a:lnTo>
                      <a:pt x="140" y="88"/>
                    </a:lnTo>
                    <a:lnTo>
                      <a:pt x="138" y="98"/>
                    </a:lnTo>
                    <a:lnTo>
                      <a:pt x="134" y="106"/>
                    </a:lnTo>
                    <a:lnTo>
                      <a:pt x="130" y="114"/>
                    </a:lnTo>
                    <a:lnTo>
                      <a:pt x="126" y="120"/>
                    </a:lnTo>
                    <a:lnTo>
                      <a:pt x="118" y="126"/>
                    </a:lnTo>
                    <a:lnTo>
                      <a:pt x="112" y="132"/>
                    </a:lnTo>
                    <a:lnTo>
                      <a:pt x="102" y="136"/>
                    </a:lnTo>
                    <a:lnTo>
                      <a:pt x="92" y="140"/>
                    </a:lnTo>
                    <a:lnTo>
                      <a:pt x="80" y="140"/>
                    </a:lnTo>
                    <a:lnTo>
                      <a:pt x="66" y="140"/>
                    </a:lnTo>
                    <a:lnTo>
                      <a:pt x="52" y="138"/>
                    </a:lnTo>
                    <a:lnTo>
                      <a:pt x="36" y="134"/>
                    </a:lnTo>
                    <a:lnTo>
                      <a:pt x="18" y="130"/>
                    </a:lnTo>
                    <a:lnTo>
                      <a:pt x="0" y="122"/>
                    </a:lnTo>
                    <a:lnTo>
                      <a:pt x="14" y="10"/>
                    </a:lnTo>
                    <a:close/>
                  </a:path>
                </a:pathLst>
              </a:custGeom>
              <a:solidFill>
                <a:srgbClr val="F6A5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36" name="Freeform 34"/>
              <p:cNvSpPr>
                <a:spLocks/>
              </p:cNvSpPr>
              <p:nvPr/>
            </p:nvSpPr>
            <p:spPr bwMode="auto">
              <a:xfrm>
                <a:off x="7089775" y="1811338"/>
                <a:ext cx="222250" cy="222250"/>
              </a:xfrm>
              <a:custGeom>
                <a:avLst/>
                <a:gdLst>
                  <a:gd name="T0" fmla="*/ 14 w 140"/>
                  <a:gd name="T1" fmla="*/ 10 h 140"/>
                  <a:gd name="T2" fmla="*/ 14 w 140"/>
                  <a:gd name="T3" fmla="*/ 10 h 140"/>
                  <a:gd name="T4" fmla="*/ 26 w 140"/>
                  <a:gd name="T5" fmla="*/ 4 h 140"/>
                  <a:gd name="T6" fmla="*/ 40 w 140"/>
                  <a:gd name="T7" fmla="*/ 2 h 140"/>
                  <a:gd name="T8" fmla="*/ 52 w 140"/>
                  <a:gd name="T9" fmla="*/ 0 h 140"/>
                  <a:gd name="T10" fmla="*/ 64 w 140"/>
                  <a:gd name="T11" fmla="*/ 0 h 140"/>
                  <a:gd name="T12" fmla="*/ 74 w 140"/>
                  <a:gd name="T13" fmla="*/ 0 h 140"/>
                  <a:gd name="T14" fmla="*/ 84 w 140"/>
                  <a:gd name="T15" fmla="*/ 4 h 140"/>
                  <a:gd name="T16" fmla="*/ 94 w 140"/>
                  <a:gd name="T17" fmla="*/ 6 h 140"/>
                  <a:gd name="T18" fmla="*/ 102 w 140"/>
                  <a:gd name="T19" fmla="*/ 12 h 140"/>
                  <a:gd name="T20" fmla="*/ 116 w 140"/>
                  <a:gd name="T21" fmla="*/ 22 h 140"/>
                  <a:gd name="T22" fmla="*/ 128 w 140"/>
                  <a:gd name="T23" fmla="*/ 38 h 140"/>
                  <a:gd name="T24" fmla="*/ 136 w 140"/>
                  <a:gd name="T25" fmla="*/ 54 h 140"/>
                  <a:gd name="T26" fmla="*/ 140 w 140"/>
                  <a:gd name="T27" fmla="*/ 70 h 140"/>
                  <a:gd name="T28" fmla="*/ 140 w 140"/>
                  <a:gd name="T29" fmla="*/ 70 h 140"/>
                  <a:gd name="T30" fmla="*/ 140 w 140"/>
                  <a:gd name="T31" fmla="*/ 88 h 140"/>
                  <a:gd name="T32" fmla="*/ 138 w 140"/>
                  <a:gd name="T33" fmla="*/ 98 h 140"/>
                  <a:gd name="T34" fmla="*/ 134 w 140"/>
                  <a:gd name="T35" fmla="*/ 106 h 140"/>
                  <a:gd name="T36" fmla="*/ 130 w 140"/>
                  <a:gd name="T37" fmla="*/ 114 h 140"/>
                  <a:gd name="T38" fmla="*/ 126 w 140"/>
                  <a:gd name="T39" fmla="*/ 120 h 140"/>
                  <a:gd name="T40" fmla="*/ 118 w 140"/>
                  <a:gd name="T41" fmla="*/ 126 h 140"/>
                  <a:gd name="T42" fmla="*/ 112 w 140"/>
                  <a:gd name="T43" fmla="*/ 132 h 140"/>
                  <a:gd name="T44" fmla="*/ 102 w 140"/>
                  <a:gd name="T45" fmla="*/ 136 h 140"/>
                  <a:gd name="T46" fmla="*/ 92 w 140"/>
                  <a:gd name="T47" fmla="*/ 140 h 140"/>
                  <a:gd name="T48" fmla="*/ 80 w 140"/>
                  <a:gd name="T49" fmla="*/ 140 h 140"/>
                  <a:gd name="T50" fmla="*/ 66 w 140"/>
                  <a:gd name="T51" fmla="*/ 140 h 140"/>
                  <a:gd name="T52" fmla="*/ 52 w 140"/>
                  <a:gd name="T53" fmla="*/ 138 h 140"/>
                  <a:gd name="T54" fmla="*/ 36 w 140"/>
                  <a:gd name="T55" fmla="*/ 134 h 140"/>
                  <a:gd name="T56" fmla="*/ 18 w 140"/>
                  <a:gd name="T57" fmla="*/ 130 h 140"/>
                  <a:gd name="T58" fmla="*/ 0 w 140"/>
                  <a:gd name="T59" fmla="*/ 122 h 140"/>
                  <a:gd name="T60" fmla="*/ 14 w 140"/>
                  <a:gd name="T61" fmla="*/ 1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0" h="140">
                    <a:moveTo>
                      <a:pt x="14" y="10"/>
                    </a:moveTo>
                    <a:lnTo>
                      <a:pt x="14" y="10"/>
                    </a:lnTo>
                    <a:lnTo>
                      <a:pt x="26" y="4"/>
                    </a:lnTo>
                    <a:lnTo>
                      <a:pt x="40" y="2"/>
                    </a:lnTo>
                    <a:lnTo>
                      <a:pt x="52" y="0"/>
                    </a:lnTo>
                    <a:lnTo>
                      <a:pt x="64" y="0"/>
                    </a:lnTo>
                    <a:lnTo>
                      <a:pt x="74" y="0"/>
                    </a:lnTo>
                    <a:lnTo>
                      <a:pt x="84" y="4"/>
                    </a:lnTo>
                    <a:lnTo>
                      <a:pt x="94" y="6"/>
                    </a:lnTo>
                    <a:lnTo>
                      <a:pt x="102" y="12"/>
                    </a:lnTo>
                    <a:lnTo>
                      <a:pt x="116" y="22"/>
                    </a:lnTo>
                    <a:lnTo>
                      <a:pt x="128" y="38"/>
                    </a:lnTo>
                    <a:lnTo>
                      <a:pt x="136" y="54"/>
                    </a:lnTo>
                    <a:lnTo>
                      <a:pt x="140" y="70"/>
                    </a:lnTo>
                    <a:lnTo>
                      <a:pt x="140" y="70"/>
                    </a:lnTo>
                    <a:lnTo>
                      <a:pt x="140" y="88"/>
                    </a:lnTo>
                    <a:lnTo>
                      <a:pt x="138" y="98"/>
                    </a:lnTo>
                    <a:lnTo>
                      <a:pt x="134" y="106"/>
                    </a:lnTo>
                    <a:lnTo>
                      <a:pt x="130" y="114"/>
                    </a:lnTo>
                    <a:lnTo>
                      <a:pt x="126" y="120"/>
                    </a:lnTo>
                    <a:lnTo>
                      <a:pt x="118" y="126"/>
                    </a:lnTo>
                    <a:lnTo>
                      <a:pt x="112" y="132"/>
                    </a:lnTo>
                    <a:lnTo>
                      <a:pt x="102" y="136"/>
                    </a:lnTo>
                    <a:lnTo>
                      <a:pt x="92" y="140"/>
                    </a:lnTo>
                    <a:lnTo>
                      <a:pt x="80" y="140"/>
                    </a:lnTo>
                    <a:lnTo>
                      <a:pt x="66" y="140"/>
                    </a:lnTo>
                    <a:lnTo>
                      <a:pt x="52" y="138"/>
                    </a:lnTo>
                    <a:lnTo>
                      <a:pt x="36" y="134"/>
                    </a:lnTo>
                    <a:lnTo>
                      <a:pt x="18" y="130"/>
                    </a:lnTo>
                    <a:lnTo>
                      <a:pt x="0" y="122"/>
                    </a:lnTo>
                    <a:lnTo>
                      <a:pt x="14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37" name="Freeform 35"/>
              <p:cNvSpPr>
                <a:spLocks/>
              </p:cNvSpPr>
              <p:nvPr/>
            </p:nvSpPr>
            <p:spPr bwMode="auto">
              <a:xfrm>
                <a:off x="7131050" y="1903413"/>
                <a:ext cx="88900" cy="66675"/>
              </a:xfrm>
              <a:custGeom>
                <a:avLst/>
                <a:gdLst>
                  <a:gd name="T0" fmla="*/ 6 w 56"/>
                  <a:gd name="T1" fmla="*/ 4 h 42"/>
                  <a:gd name="T2" fmla="*/ 6 w 56"/>
                  <a:gd name="T3" fmla="*/ 4 h 42"/>
                  <a:gd name="T4" fmla="*/ 20 w 56"/>
                  <a:gd name="T5" fmla="*/ 2 h 42"/>
                  <a:gd name="T6" fmla="*/ 30 w 56"/>
                  <a:gd name="T7" fmla="*/ 0 h 42"/>
                  <a:gd name="T8" fmla="*/ 38 w 56"/>
                  <a:gd name="T9" fmla="*/ 2 h 42"/>
                  <a:gd name="T10" fmla="*/ 46 w 56"/>
                  <a:gd name="T11" fmla="*/ 4 h 42"/>
                  <a:gd name="T12" fmla="*/ 50 w 56"/>
                  <a:gd name="T13" fmla="*/ 8 h 42"/>
                  <a:gd name="T14" fmla="*/ 54 w 56"/>
                  <a:gd name="T15" fmla="*/ 12 h 42"/>
                  <a:gd name="T16" fmla="*/ 56 w 56"/>
                  <a:gd name="T17" fmla="*/ 18 h 42"/>
                  <a:gd name="T18" fmla="*/ 56 w 56"/>
                  <a:gd name="T19" fmla="*/ 24 h 42"/>
                  <a:gd name="T20" fmla="*/ 56 w 56"/>
                  <a:gd name="T21" fmla="*/ 28 h 42"/>
                  <a:gd name="T22" fmla="*/ 52 w 56"/>
                  <a:gd name="T23" fmla="*/ 34 h 42"/>
                  <a:gd name="T24" fmla="*/ 48 w 56"/>
                  <a:gd name="T25" fmla="*/ 38 h 42"/>
                  <a:gd name="T26" fmla="*/ 42 w 56"/>
                  <a:gd name="T27" fmla="*/ 42 h 42"/>
                  <a:gd name="T28" fmla="*/ 34 w 56"/>
                  <a:gd name="T29" fmla="*/ 42 h 42"/>
                  <a:gd name="T30" fmla="*/ 24 w 56"/>
                  <a:gd name="T31" fmla="*/ 42 h 42"/>
                  <a:gd name="T32" fmla="*/ 14 w 56"/>
                  <a:gd name="T33" fmla="*/ 40 h 42"/>
                  <a:gd name="T34" fmla="*/ 0 w 56"/>
                  <a:gd name="T35" fmla="*/ 36 h 42"/>
                  <a:gd name="T36" fmla="*/ 6 w 56"/>
                  <a:gd name="T37" fmla="*/ 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" h="42">
                    <a:moveTo>
                      <a:pt x="6" y="4"/>
                    </a:moveTo>
                    <a:lnTo>
                      <a:pt x="6" y="4"/>
                    </a:lnTo>
                    <a:lnTo>
                      <a:pt x="20" y="2"/>
                    </a:lnTo>
                    <a:lnTo>
                      <a:pt x="30" y="0"/>
                    </a:lnTo>
                    <a:lnTo>
                      <a:pt x="38" y="2"/>
                    </a:lnTo>
                    <a:lnTo>
                      <a:pt x="46" y="4"/>
                    </a:lnTo>
                    <a:lnTo>
                      <a:pt x="50" y="8"/>
                    </a:lnTo>
                    <a:lnTo>
                      <a:pt x="54" y="12"/>
                    </a:lnTo>
                    <a:lnTo>
                      <a:pt x="56" y="18"/>
                    </a:lnTo>
                    <a:lnTo>
                      <a:pt x="56" y="24"/>
                    </a:lnTo>
                    <a:lnTo>
                      <a:pt x="56" y="28"/>
                    </a:lnTo>
                    <a:lnTo>
                      <a:pt x="52" y="34"/>
                    </a:lnTo>
                    <a:lnTo>
                      <a:pt x="48" y="38"/>
                    </a:lnTo>
                    <a:lnTo>
                      <a:pt x="42" y="42"/>
                    </a:lnTo>
                    <a:lnTo>
                      <a:pt x="34" y="42"/>
                    </a:lnTo>
                    <a:lnTo>
                      <a:pt x="24" y="42"/>
                    </a:lnTo>
                    <a:lnTo>
                      <a:pt x="14" y="40"/>
                    </a:lnTo>
                    <a:lnTo>
                      <a:pt x="0" y="36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BD7E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38" name="Freeform 36"/>
              <p:cNvSpPr>
                <a:spLocks/>
              </p:cNvSpPr>
              <p:nvPr/>
            </p:nvSpPr>
            <p:spPr bwMode="auto">
              <a:xfrm>
                <a:off x="7191375" y="1836738"/>
                <a:ext cx="76200" cy="50800"/>
              </a:xfrm>
              <a:custGeom>
                <a:avLst/>
                <a:gdLst>
                  <a:gd name="T0" fmla="*/ 16 w 48"/>
                  <a:gd name="T1" fmla="*/ 0 h 32"/>
                  <a:gd name="T2" fmla="*/ 16 w 48"/>
                  <a:gd name="T3" fmla="*/ 0 h 32"/>
                  <a:gd name="T4" fmla="*/ 6 w 48"/>
                  <a:gd name="T5" fmla="*/ 2 h 32"/>
                  <a:gd name="T6" fmla="*/ 2 w 48"/>
                  <a:gd name="T7" fmla="*/ 4 h 32"/>
                  <a:gd name="T8" fmla="*/ 0 w 48"/>
                  <a:gd name="T9" fmla="*/ 8 h 32"/>
                  <a:gd name="T10" fmla="*/ 0 w 48"/>
                  <a:gd name="T11" fmla="*/ 8 h 32"/>
                  <a:gd name="T12" fmla="*/ 0 w 48"/>
                  <a:gd name="T13" fmla="*/ 14 h 32"/>
                  <a:gd name="T14" fmla="*/ 4 w 48"/>
                  <a:gd name="T15" fmla="*/ 20 h 32"/>
                  <a:gd name="T16" fmla="*/ 10 w 48"/>
                  <a:gd name="T17" fmla="*/ 24 h 32"/>
                  <a:gd name="T18" fmla="*/ 20 w 48"/>
                  <a:gd name="T19" fmla="*/ 30 h 32"/>
                  <a:gd name="T20" fmla="*/ 20 w 48"/>
                  <a:gd name="T21" fmla="*/ 30 h 32"/>
                  <a:gd name="T22" fmla="*/ 32 w 48"/>
                  <a:gd name="T23" fmla="*/ 32 h 32"/>
                  <a:gd name="T24" fmla="*/ 32 w 48"/>
                  <a:gd name="T25" fmla="*/ 32 h 32"/>
                  <a:gd name="T26" fmla="*/ 42 w 48"/>
                  <a:gd name="T27" fmla="*/ 30 h 32"/>
                  <a:gd name="T28" fmla="*/ 46 w 48"/>
                  <a:gd name="T29" fmla="*/ 26 h 32"/>
                  <a:gd name="T30" fmla="*/ 48 w 48"/>
                  <a:gd name="T31" fmla="*/ 24 h 32"/>
                  <a:gd name="T32" fmla="*/ 48 w 48"/>
                  <a:gd name="T33" fmla="*/ 24 h 32"/>
                  <a:gd name="T34" fmla="*/ 48 w 48"/>
                  <a:gd name="T35" fmla="*/ 18 h 32"/>
                  <a:gd name="T36" fmla="*/ 44 w 48"/>
                  <a:gd name="T37" fmla="*/ 12 h 32"/>
                  <a:gd name="T38" fmla="*/ 38 w 48"/>
                  <a:gd name="T39" fmla="*/ 6 h 32"/>
                  <a:gd name="T40" fmla="*/ 28 w 48"/>
                  <a:gd name="T41" fmla="*/ 2 h 32"/>
                  <a:gd name="T42" fmla="*/ 28 w 48"/>
                  <a:gd name="T43" fmla="*/ 2 h 32"/>
                  <a:gd name="T44" fmla="*/ 16 w 48"/>
                  <a:gd name="T4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8" h="32">
                    <a:moveTo>
                      <a:pt x="16" y="0"/>
                    </a:moveTo>
                    <a:lnTo>
                      <a:pt x="16" y="0"/>
                    </a:lnTo>
                    <a:lnTo>
                      <a:pt x="6" y="2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4" y="20"/>
                    </a:lnTo>
                    <a:lnTo>
                      <a:pt x="10" y="24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42" y="30"/>
                    </a:lnTo>
                    <a:lnTo>
                      <a:pt x="46" y="26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8" y="18"/>
                    </a:lnTo>
                    <a:lnTo>
                      <a:pt x="44" y="12"/>
                    </a:lnTo>
                    <a:lnTo>
                      <a:pt x="38" y="6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ABF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39" name="Freeform 37"/>
              <p:cNvSpPr>
                <a:spLocks/>
              </p:cNvSpPr>
              <p:nvPr/>
            </p:nvSpPr>
            <p:spPr bwMode="auto">
              <a:xfrm>
                <a:off x="7191375" y="1836738"/>
                <a:ext cx="76200" cy="50800"/>
              </a:xfrm>
              <a:custGeom>
                <a:avLst/>
                <a:gdLst>
                  <a:gd name="T0" fmla="*/ 16 w 48"/>
                  <a:gd name="T1" fmla="*/ 0 h 32"/>
                  <a:gd name="T2" fmla="*/ 16 w 48"/>
                  <a:gd name="T3" fmla="*/ 0 h 32"/>
                  <a:gd name="T4" fmla="*/ 6 w 48"/>
                  <a:gd name="T5" fmla="*/ 2 h 32"/>
                  <a:gd name="T6" fmla="*/ 2 w 48"/>
                  <a:gd name="T7" fmla="*/ 4 h 32"/>
                  <a:gd name="T8" fmla="*/ 0 w 48"/>
                  <a:gd name="T9" fmla="*/ 8 h 32"/>
                  <a:gd name="T10" fmla="*/ 0 w 48"/>
                  <a:gd name="T11" fmla="*/ 8 h 32"/>
                  <a:gd name="T12" fmla="*/ 0 w 48"/>
                  <a:gd name="T13" fmla="*/ 14 h 32"/>
                  <a:gd name="T14" fmla="*/ 4 w 48"/>
                  <a:gd name="T15" fmla="*/ 20 h 32"/>
                  <a:gd name="T16" fmla="*/ 10 w 48"/>
                  <a:gd name="T17" fmla="*/ 24 h 32"/>
                  <a:gd name="T18" fmla="*/ 20 w 48"/>
                  <a:gd name="T19" fmla="*/ 30 h 32"/>
                  <a:gd name="T20" fmla="*/ 20 w 48"/>
                  <a:gd name="T21" fmla="*/ 30 h 32"/>
                  <a:gd name="T22" fmla="*/ 32 w 48"/>
                  <a:gd name="T23" fmla="*/ 32 h 32"/>
                  <a:gd name="T24" fmla="*/ 32 w 48"/>
                  <a:gd name="T25" fmla="*/ 32 h 32"/>
                  <a:gd name="T26" fmla="*/ 42 w 48"/>
                  <a:gd name="T27" fmla="*/ 30 h 32"/>
                  <a:gd name="T28" fmla="*/ 46 w 48"/>
                  <a:gd name="T29" fmla="*/ 26 h 32"/>
                  <a:gd name="T30" fmla="*/ 48 w 48"/>
                  <a:gd name="T31" fmla="*/ 24 h 32"/>
                  <a:gd name="T32" fmla="*/ 48 w 48"/>
                  <a:gd name="T33" fmla="*/ 24 h 32"/>
                  <a:gd name="T34" fmla="*/ 48 w 48"/>
                  <a:gd name="T35" fmla="*/ 18 h 32"/>
                  <a:gd name="T36" fmla="*/ 44 w 48"/>
                  <a:gd name="T37" fmla="*/ 12 h 32"/>
                  <a:gd name="T38" fmla="*/ 38 w 48"/>
                  <a:gd name="T39" fmla="*/ 6 h 32"/>
                  <a:gd name="T40" fmla="*/ 28 w 48"/>
                  <a:gd name="T41" fmla="*/ 2 h 32"/>
                  <a:gd name="T42" fmla="*/ 28 w 48"/>
                  <a:gd name="T43" fmla="*/ 2 h 32"/>
                  <a:gd name="T44" fmla="*/ 16 w 48"/>
                  <a:gd name="T4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8" h="32">
                    <a:moveTo>
                      <a:pt x="16" y="0"/>
                    </a:moveTo>
                    <a:lnTo>
                      <a:pt x="16" y="0"/>
                    </a:lnTo>
                    <a:lnTo>
                      <a:pt x="6" y="2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4" y="20"/>
                    </a:lnTo>
                    <a:lnTo>
                      <a:pt x="10" y="24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42" y="30"/>
                    </a:lnTo>
                    <a:lnTo>
                      <a:pt x="46" y="26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8" y="18"/>
                    </a:lnTo>
                    <a:lnTo>
                      <a:pt x="44" y="12"/>
                    </a:lnTo>
                    <a:lnTo>
                      <a:pt x="38" y="6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40" name="Freeform 38"/>
              <p:cNvSpPr>
                <a:spLocks/>
              </p:cNvSpPr>
              <p:nvPr/>
            </p:nvSpPr>
            <p:spPr bwMode="auto">
              <a:xfrm>
                <a:off x="5600700" y="989013"/>
                <a:ext cx="292100" cy="1082675"/>
              </a:xfrm>
              <a:custGeom>
                <a:avLst/>
                <a:gdLst>
                  <a:gd name="T0" fmla="*/ 102 w 184"/>
                  <a:gd name="T1" fmla="*/ 682 h 682"/>
                  <a:gd name="T2" fmla="*/ 102 w 184"/>
                  <a:gd name="T3" fmla="*/ 682 h 682"/>
                  <a:gd name="T4" fmla="*/ 84 w 184"/>
                  <a:gd name="T5" fmla="*/ 646 h 682"/>
                  <a:gd name="T6" fmla="*/ 70 w 184"/>
                  <a:gd name="T7" fmla="*/ 612 h 682"/>
                  <a:gd name="T8" fmla="*/ 56 w 184"/>
                  <a:gd name="T9" fmla="*/ 576 h 682"/>
                  <a:gd name="T10" fmla="*/ 44 w 184"/>
                  <a:gd name="T11" fmla="*/ 540 h 682"/>
                  <a:gd name="T12" fmla="*/ 32 w 184"/>
                  <a:gd name="T13" fmla="*/ 506 h 682"/>
                  <a:gd name="T14" fmla="*/ 24 w 184"/>
                  <a:gd name="T15" fmla="*/ 470 h 682"/>
                  <a:gd name="T16" fmla="*/ 16 w 184"/>
                  <a:gd name="T17" fmla="*/ 436 h 682"/>
                  <a:gd name="T18" fmla="*/ 10 w 184"/>
                  <a:gd name="T19" fmla="*/ 402 h 682"/>
                  <a:gd name="T20" fmla="*/ 6 w 184"/>
                  <a:gd name="T21" fmla="*/ 368 h 682"/>
                  <a:gd name="T22" fmla="*/ 2 w 184"/>
                  <a:gd name="T23" fmla="*/ 336 h 682"/>
                  <a:gd name="T24" fmla="*/ 0 w 184"/>
                  <a:gd name="T25" fmla="*/ 304 h 682"/>
                  <a:gd name="T26" fmla="*/ 0 w 184"/>
                  <a:gd name="T27" fmla="*/ 272 h 682"/>
                  <a:gd name="T28" fmla="*/ 0 w 184"/>
                  <a:gd name="T29" fmla="*/ 242 h 682"/>
                  <a:gd name="T30" fmla="*/ 2 w 184"/>
                  <a:gd name="T31" fmla="*/ 214 h 682"/>
                  <a:gd name="T32" fmla="*/ 4 w 184"/>
                  <a:gd name="T33" fmla="*/ 186 h 682"/>
                  <a:gd name="T34" fmla="*/ 8 w 184"/>
                  <a:gd name="T35" fmla="*/ 162 h 682"/>
                  <a:gd name="T36" fmla="*/ 14 w 184"/>
                  <a:gd name="T37" fmla="*/ 136 h 682"/>
                  <a:gd name="T38" fmla="*/ 20 w 184"/>
                  <a:gd name="T39" fmla="*/ 114 h 682"/>
                  <a:gd name="T40" fmla="*/ 26 w 184"/>
                  <a:gd name="T41" fmla="*/ 92 h 682"/>
                  <a:gd name="T42" fmla="*/ 34 w 184"/>
                  <a:gd name="T43" fmla="*/ 74 h 682"/>
                  <a:gd name="T44" fmla="*/ 44 w 184"/>
                  <a:gd name="T45" fmla="*/ 56 h 682"/>
                  <a:gd name="T46" fmla="*/ 52 w 184"/>
                  <a:gd name="T47" fmla="*/ 42 h 682"/>
                  <a:gd name="T48" fmla="*/ 64 w 184"/>
                  <a:gd name="T49" fmla="*/ 28 h 682"/>
                  <a:gd name="T50" fmla="*/ 74 w 184"/>
                  <a:gd name="T51" fmla="*/ 18 h 682"/>
                  <a:gd name="T52" fmla="*/ 86 w 184"/>
                  <a:gd name="T53" fmla="*/ 10 h 682"/>
                  <a:gd name="T54" fmla="*/ 98 w 184"/>
                  <a:gd name="T55" fmla="*/ 4 h 682"/>
                  <a:gd name="T56" fmla="*/ 112 w 184"/>
                  <a:gd name="T57" fmla="*/ 2 h 682"/>
                  <a:gd name="T58" fmla="*/ 124 w 184"/>
                  <a:gd name="T59" fmla="*/ 0 h 682"/>
                  <a:gd name="T60" fmla="*/ 138 w 184"/>
                  <a:gd name="T61" fmla="*/ 4 h 682"/>
                  <a:gd name="T62" fmla="*/ 154 w 184"/>
                  <a:gd name="T63" fmla="*/ 10 h 682"/>
                  <a:gd name="T64" fmla="*/ 168 w 184"/>
                  <a:gd name="T65" fmla="*/ 18 h 682"/>
                  <a:gd name="T66" fmla="*/ 184 w 184"/>
                  <a:gd name="T67" fmla="*/ 30 h 682"/>
                  <a:gd name="T68" fmla="*/ 102 w 184"/>
                  <a:gd name="T69" fmla="*/ 682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4" h="682">
                    <a:moveTo>
                      <a:pt x="102" y="682"/>
                    </a:moveTo>
                    <a:lnTo>
                      <a:pt x="102" y="682"/>
                    </a:lnTo>
                    <a:lnTo>
                      <a:pt x="84" y="646"/>
                    </a:lnTo>
                    <a:lnTo>
                      <a:pt x="70" y="612"/>
                    </a:lnTo>
                    <a:lnTo>
                      <a:pt x="56" y="576"/>
                    </a:lnTo>
                    <a:lnTo>
                      <a:pt x="44" y="540"/>
                    </a:lnTo>
                    <a:lnTo>
                      <a:pt x="32" y="506"/>
                    </a:lnTo>
                    <a:lnTo>
                      <a:pt x="24" y="470"/>
                    </a:lnTo>
                    <a:lnTo>
                      <a:pt x="16" y="436"/>
                    </a:lnTo>
                    <a:lnTo>
                      <a:pt x="10" y="402"/>
                    </a:lnTo>
                    <a:lnTo>
                      <a:pt x="6" y="368"/>
                    </a:lnTo>
                    <a:lnTo>
                      <a:pt x="2" y="336"/>
                    </a:lnTo>
                    <a:lnTo>
                      <a:pt x="0" y="304"/>
                    </a:lnTo>
                    <a:lnTo>
                      <a:pt x="0" y="272"/>
                    </a:lnTo>
                    <a:lnTo>
                      <a:pt x="0" y="242"/>
                    </a:lnTo>
                    <a:lnTo>
                      <a:pt x="2" y="214"/>
                    </a:lnTo>
                    <a:lnTo>
                      <a:pt x="4" y="186"/>
                    </a:lnTo>
                    <a:lnTo>
                      <a:pt x="8" y="162"/>
                    </a:lnTo>
                    <a:lnTo>
                      <a:pt x="14" y="136"/>
                    </a:lnTo>
                    <a:lnTo>
                      <a:pt x="20" y="114"/>
                    </a:lnTo>
                    <a:lnTo>
                      <a:pt x="26" y="92"/>
                    </a:lnTo>
                    <a:lnTo>
                      <a:pt x="34" y="74"/>
                    </a:lnTo>
                    <a:lnTo>
                      <a:pt x="44" y="56"/>
                    </a:lnTo>
                    <a:lnTo>
                      <a:pt x="52" y="42"/>
                    </a:lnTo>
                    <a:lnTo>
                      <a:pt x="64" y="28"/>
                    </a:lnTo>
                    <a:lnTo>
                      <a:pt x="74" y="18"/>
                    </a:lnTo>
                    <a:lnTo>
                      <a:pt x="86" y="10"/>
                    </a:lnTo>
                    <a:lnTo>
                      <a:pt x="98" y="4"/>
                    </a:lnTo>
                    <a:lnTo>
                      <a:pt x="112" y="2"/>
                    </a:lnTo>
                    <a:lnTo>
                      <a:pt x="124" y="0"/>
                    </a:lnTo>
                    <a:lnTo>
                      <a:pt x="138" y="4"/>
                    </a:lnTo>
                    <a:lnTo>
                      <a:pt x="154" y="10"/>
                    </a:lnTo>
                    <a:lnTo>
                      <a:pt x="168" y="18"/>
                    </a:lnTo>
                    <a:lnTo>
                      <a:pt x="184" y="30"/>
                    </a:lnTo>
                    <a:lnTo>
                      <a:pt x="102" y="682"/>
                    </a:lnTo>
                    <a:close/>
                  </a:path>
                </a:pathLst>
              </a:custGeom>
              <a:solidFill>
                <a:srgbClr val="FDD3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41" name="Freeform 39"/>
              <p:cNvSpPr>
                <a:spLocks/>
              </p:cNvSpPr>
              <p:nvPr/>
            </p:nvSpPr>
            <p:spPr bwMode="auto">
              <a:xfrm>
                <a:off x="5600700" y="989013"/>
                <a:ext cx="292100" cy="1082675"/>
              </a:xfrm>
              <a:custGeom>
                <a:avLst/>
                <a:gdLst>
                  <a:gd name="T0" fmla="*/ 102 w 184"/>
                  <a:gd name="T1" fmla="*/ 682 h 682"/>
                  <a:gd name="T2" fmla="*/ 102 w 184"/>
                  <a:gd name="T3" fmla="*/ 682 h 682"/>
                  <a:gd name="T4" fmla="*/ 84 w 184"/>
                  <a:gd name="T5" fmla="*/ 646 h 682"/>
                  <a:gd name="T6" fmla="*/ 70 w 184"/>
                  <a:gd name="T7" fmla="*/ 612 h 682"/>
                  <a:gd name="T8" fmla="*/ 56 w 184"/>
                  <a:gd name="T9" fmla="*/ 576 h 682"/>
                  <a:gd name="T10" fmla="*/ 44 w 184"/>
                  <a:gd name="T11" fmla="*/ 540 h 682"/>
                  <a:gd name="T12" fmla="*/ 32 w 184"/>
                  <a:gd name="T13" fmla="*/ 506 h 682"/>
                  <a:gd name="T14" fmla="*/ 24 w 184"/>
                  <a:gd name="T15" fmla="*/ 470 h 682"/>
                  <a:gd name="T16" fmla="*/ 16 w 184"/>
                  <a:gd name="T17" fmla="*/ 436 h 682"/>
                  <a:gd name="T18" fmla="*/ 10 w 184"/>
                  <a:gd name="T19" fmla="*/ 402 h 682"/>
                  <a:gd name="T20" fmla="*/ 6 w 184"/>
                  <a:gd name="T21" fmla="*/ 368 h 682"/>
                  <a:gd name="T22" fmla="*/ 2 w 184"/>
                  <a:gd name="T23" fmla="*/ 336 h 682"/>
                  <a:gd name="T24" fmla="*/ 0 w 184"/>
                  <a:gd name="T25" fmla="*/ 304 h 682"/>
                  <a:gd name="T26" fmla="*/ 0 w 184"/>
                  <a:gd name="T27" fmla="*/ 272 h 682"/>
                  <a:gd name="T28" fmla="*/ 0 w 184"/>
                  <a:gd name="T29" fmla="*/ 242 h 682"/>
                  <a:gd name="T30" fmla="*/ 2 w 184"/>
                  <a:gd name="T31" fmla="*/ 214 h 682"/>
                  <a:gd name="T32" fmla="*/ 4 w 184"/>
                  <a:gd name="T33" fmla="*/ 186 h 682"/>
                  <a:gd name="T34" fmla="*/ 8 w 184"/>
                  <a:gd name="T35" fmla="*/ 162 h 682"/>
                  <a:gd name="T36" fmla="*/ 14 w 184"/>
                  <a:gd name="T37" fmla="*/ 136 h 682"/>
                  <a:gd name="T38" fmla="*/ 20 w 184"/>
                  <a:gd name="T39" fmla="*/ 114 h 682"/>
                  <a:gd name="T40" fmla="*/ 26 w 184"/>
                  <a:gd name="T41" fmla="*/ 92 h 682"/>
                  <a:gd name="T42" fmla="*/ 34 w 184"/>
                  <a:gd name="T43" fmla="*/ 74 h 682"/>
                  <a:gd name="T44" fmla="*/ 44 w 184"/>
                  <a:gd name="T45" fmla="*/ 56 h 682"/>
                  <a:gd name="T46" fmla="*/ 52 w 184"/>
                  <a:gd name="T47" fmla="*/ 42 h 682"/>
                  <a:gd name="T48" fmla="*/ 64 w 184"/>
                  <a:gd name="T49" fmla="*/ 28 h 682"/>
                  <a:gd name="T50" fmla="*/ 74 w 184"/>
                  <a:gd name="T51" fmla="*/ 18 h 682"/>
                  <a:gd name="T52" fmla="*/ 86 w 184"/>
                  <a:gd name="T53" fmla="*/ 10 h 682"/>
                  <a:gd name="T54" fmla="*/ 98 w 184"/>
                  <a:gd name="T55" fmla="*/ 4 h 682"/>
                  <a:gd name="T56" fmla="*/ 112 w 184"/>
                  <a:gd name="T57" fmla="*/ 2 h 682"/>
                  <a:gd name="T58" fmla="*/ 124 w 184"/>
                  <a:gd name="T59" fmla="*/ 0 h 682"/>
                  <a:gd name="T60" fmla="*/ 138 w 184"/>
                  <a:gd name="T61" fmla="*/ 4 h 682"/>
                  <a:gd name="T62" fmla="*/ 154 w 184"/>
                  <a:gd name="T63" fmla="*/ 10 h 682"/>
                  <a:gd name="T64" fmla="*/ 168 w 184"/>
                  <a:gd name="T65" fmla="*/ 18 h 682"/>
                  <a:gd name="T66" fmla="*/ 184 w 184"/>
                  <a:gd name="T67" fmla="*/ 30 h 682"/>
                  <a:gd name="T68" fmla="*/ 102 w 184"/>
                  <a:gd name="T69" fmla="*/ 682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4" h="682">
                    <a:moveTo>
                      <a:pt x="102" y="682"/>
                    </a:moveTo>
                    <a:lnTo>
                      <a:pt x="102" y="682"/>
                    </a:lnTo>
                    <a:lnTo>
                      <a:pt x="84" y="646"/>
                    </a:lnTo>
                    <a:lnTo>
                      <a:pt x="70" y="612"/>
                    </a:lnTo>
                    <a:lnTo>
                      <a:pt x="56" y="576"/>
                    </a:lnTo>
                    <a:lnTo>
                      <a:pt x="44" y="540"/>
                    </a:lnTo>
                    <a:lnTo>
                      <a:pt x="32" y="506"/>
                    </a:lnTo>
                    <a:lnTo>
                      <a:pt x="24" y="470"/>
                    </a:lnTo>
                    <a:lnTo>
                      <a:pt x="16" y="436"/>
                    </a:lnTo>
                    <a:lnTo>
                      <a:pt x="10" y="402"/>
                    </a:lnTo>
                    <a:lnTo>
                      <a:pt x="6" y="368"/>
                    </a:lnTo>
                    <a:lnTo>
                      <a:pt x="2" y="336"/>
                    </a:lnTo>
                    <a:lnTo>
                      <a:pt x="0" y="304"/>
                    </a:lnTo>
                    <a:lnTo>
                      <a:pt x="0" y="272"/>
                    </a:lnTo>
                    <a:lnTo>
                      <a:pt x="0" y="242"/>
                    </a:lnTo>
                    <a:lnTo>
                      <a:pt x="2" y="214"/>
                    </a:lnTo>
                    <a:lnTo>
                      <a:pt x="4" y="186"/>
                    </a:lnTo>
                    <a:lnTo>
                      <a:pt x="8" y="162"/>
                    </a:lnTo>
                    <a:lnTo>
                      <a:pt x="14" y="136"/>
                    </a:lnTo>
                    <a:lnTo>
                      <a:pt x="20" y="114"/>
                    </a:lnTo>
                    <a:lnTo>
                      <a:pt x="26" y="92"/>
                    </a:lnTo>
                    <a:lnTo>
                      <a:pt x="34" y="74"/>
                    </a:lnTo>
                    <a:lnTo>
                      <a:pt x="44" y="56"/>
                    </a:lnTo>
                    <a:lnTo>
                      <a:pt x="52" y="42"/>
                    </a:lnTo>
                    <a:lnTo>
                      <a:pt x="64" y="28"/>
                    </a:lnTo>
                    <a:lnTo>
                      <a:pt x="74" y="18"/>
                    </a:lnTo>
                    <a:lnTo>
                      <a:pt x="86" y="10"/>
                    </a:lnTo>
                    <a:lnTo>
                      <a:pt x="98" y="4"/>
                    </a:lnTo>
                    <a:lnTo>
                      <a:pt x="112" y="2"/>
                    </a:lnTo>
                    <a:lnTo>
                      <a:pt x="124" y="0"/>
                    </a:lnTo>
                    <a:lnTo>
                      <a:pt x="138" y="4"/>
                    </a:lnTo>
                    <a:lnTo>
                      <a:pt x="154" y="10"/>
                    </a:lnTo>
                    <a:lnTo>
                      <a:pt x="168" y="18"/>
                    </a:lnTo>
                    <a:lnTo>
                      <a:pt x="184" y="30"/>
                    </a:lnTo>
                    <a:lnTo>
                      <a:pt x="102" y="68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42" name="Freeform 40"/>
              <p:cNvSpPr>
                <a:spLocks/>
              </p:cNvSpPr>
              <p:nvPr/>
            </p:nvSpPr>
            <p:spPr bwMode="auto">
              <a:xfrm>
                <a:off x="5556250" y="1639888"/>
                <a:ext cx="215900" cy="222250"/>
              </a:xfrm>
              <a:custGeom>
                <a:avLst/>
                <a:gdLst>
                  <a:gd name="T0" fmla="*/ 136 w 136"/>
                  <a:gd name="T1" fmla="*/ 16 h 140"/>
                  <a:gd name="T2" fmla="*/ 136 w 136"/>
                  <a:gd name="T3" fmla="*/ 16 h 140"/>
                  <a:gd name="T4" fmla="*/ 122 w 136"/>
                  <a:gd name="T5" fmla="*/ 10 h 140"/>
                  <a:gd name="T6" fmla="*/ 108 w 136"/>
                  <a:gd name="T7" fmla="*/ 4 h 140"/>
                  <a:gd name="T8" fmla="*/ 96 w 136"/>
                  <a:gd name="T9" fmla="*/ 2 h 140"/>
                  <a:gd name="T10" fmla="*/ 84 w 136"/>
                  <a:gd name="T11" fmla="*/ 0 h 140"/>
                  <a:gd name="T12" fmla="*/ 72 w 136"/>
                  <a:gd name="T13" fmla="*/ 0 h 140"/>
                  <a:gd name="T14" fmla="*/ 62 w 136"/>
                  <a:gd name="T15" fmla="*/ 2 h 140"/>
                  <a:gd name="T16" fmla="*/ 52 w 136"/>
                  <a:gd name="T17" fmla="*/ 4 h 140"/>
                  <a:gd name="T18" fmla="*/ 42 w 136"/>
                  <a:gd name="T19" fmla="*/ 8 h 140"/>
                  <a:gd name="T20" fmla="*/ 34 w 136"/>
                  <a:gd name="T21" fmla="*/ 14 h 140"/>
                  <a:gd name="T22" fmla="*/ 26 w 136"/>
                  <a:gd name="T23" fmla="*/ 20 h 140"/>
                  <a:gd name="T24" fmla="*/ 14 w 136"/>
                  <a:gd name="T25" fmla="*/ 34 h 140"/>
                  <a:gd name="T26" fmla="*/ 6 w 136"/>
                  <a:gd name="T27" fmla="*/ 52 h 140"/>
                  <a:gd name="T28" fmla="*/ 0 w 136"/>
                  <a:gd name="T29" fmla="*/ 70 h 140"/>
                  <a:gd name="T30" fmla="*/ 0 w 136"/>
                  <a:gd name="T31" fmla="*/ 70 h 140"/>
                  <a:gd name="T32" fmla="*/ 0 w 136"/>
                  <a:gd name="T33" fmla="*/ 86 h 140"/>
                  <a:gd name="T34" fmla="*/ 4 w 136"/>
                  <a:gd name="T35" fmla="*/ 102 h 140"/>
                  <a:gd name="T36" fmla="*/ 8 w 136"/>
                  <a:gd name="T37" fmla="*/ 110 h 140"/>
                  <a:gd name="T38" fmla="*/ 14 w 136"/>
                  <a:gd name="T39" fmla="*/ 116 h 140"/>
                  <a:gd name="T40" fmla="*/ 20 w 136"/>
                  <a:gd name="T41" fmla="*/ 124 h 140"/>
                  <a:gd name="T42" fmla="*/ 26 w 136"/>
                  <a:gd name="T43" fmla="*/ 128 h 140"/>
                  <a:gd name="T44" fmla="*/ 36 w 136"/>
                  <a:gd name="T45" fmla="*/ 132 h 140"/>
                  <a:gd name="T46" fmla="*/ 46 w 136"/>
                  <a:gd name="T47" fmla="*/ 136 h 140"/>
                  <a:gd name="T48" fmla="*/ 56 w 136"/>
                  <a:gd name="T49" fmla="*/ 138 h 140"/>
                  <a:gd name="T50" fmla="*/ 70 w 136"/>
                  <a:gd name="T51" fmla="*/ 140 h 140"/>
                  <a:gd name="T52" fmla="*/ 84 w 136"/>
                  <a:gd name="T53" fmla="*/ 140 h 140"/>
                  <a:gd name="T54" fmla="*/ 100 w 136"/>
                  <a:gd name="T55" fmla="*/ 138 h 140"/>
                  <a:gd name="T56" fmla="*/ 116 w 136"/>
                  <a:gd name="T57" fmla="*/ 134 h 140"/>
                  <a:gd name="T58" fmla="*/ 136 w 136"/>
                  <a:gd name="T59" fmla="*/ 128 h 140"/>
                  <a:gd name="T60" fmla="*/ 136 w 136"/>
                  <a:gd name="T61" fmla="*/ 1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6" h="140">
                    <a:moveTo>
                      <a:pt x="136" y="16"/>
                    </a:moveTo>
                    <a:lnTo>
                      <a:pt x="136" y="16"/>
                    </a:lnTo>
                    <a:lnTo>
                      <a:pt x="122" y="10"/>
                    </a:lnTo>
                    <a:lnTo>
                      <a:pt x="108" y="4"/>
                    </a:lnTo>
                    <a:lnTo>
                      <a:pt x="96" y="2"/>
                    </a:lnTo>
                    <a:lnTo>
                      <a:pt x="84" y="0"/>
                    </a:lnTo>
                    <a:lnTo>
                      <a:pt x="72" y="0"/>
                    </a:lnTo>
                    <a:lnTo>
                      <a:pt x="62" y="2"/>
                    </a:lnTo>
                    <a:lnTo>
                      <a:pt x="52" y="4"/>
                    </a:lnTo>
                    <a:lnTo>
                      <a:pt x="42" y="8"/>
                    </a:lnTo>
                    <a:lnTo>
                      <a:pt x="34" y="14"/>
                    </a:lnTo>
                    <a:lnTo>
                      <a:pt x="26" y="20"/>
                    </a:lnTo>
                    <a:lnTo>
                      <a:pt x="14" y="34"/>
                    </a:lnTo>
                    <a:lnTo>
                      <a:pt x="6" y="52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6"/>
                    </a:lnTo>
                    <a:lnTo>
                      <a:pt x="4" y="102"/>
                    </a:lnTo>
                    <a:lnTo>
                      <a:pt x="8" y="110"/>
                    </a:lnTo>
                    <a:lnTo>
                      <a:pt x="14" y="116"/>
                    </a:lnTo>
                    <a:lnTo>
                      <a:pt x="20" y="124"/>
                    </a:lnTo>
                    <a:lnTo>
                      <a:pt x="26" y="128"/>
                    </a:lnTo>
                    <a:lnTo>
                      <a:pt x="36" y="132"/>
                    </a:lnTo>
                    <a:lnTo>
                      <a:pt x="46" y="136"/>
                    </a:lnTo>
                    <a:lnTo>
                      <a:pt x="56" y="138"/>
                    </a:lnTo>
                    <a:lnTo>
                      <a:pt x="70" y="140"/>
                    </a:lnTo>
                    <a:lnTo>
                      <a:pt x="84" y="140"/>
                    </a:lnTo>
                    <a:lnTo>
                      <a:pt x="100" y="138"/>
                    </a:lnTo>
                    <a:lnTo>
                      <a:pt x="116" y="134"/>
                    </a:lnTo>
                    <a:lnTo>
                      <a:pt x="136" y="128"/>
                    </a:lnTo>
                    <a:lnTo>
                      <a:pt x="136" y="16"/>
                    </a:lnTo>
                    <a:close/>
                  </a:path>
                </a:pathLst>
              </a:custGeom>
              <a:solidFill>
                <a:srgbClr val="F6A5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43" name="Freeform 41"/>
              <p:cNvSpPr>
                <a:spLocks/>
              </p:cNvSpPr>
              <p:nvPr/>
            </p:nvSpPr>
            <p:spPr bwMode="auto">
              <a:xfrm>
                <a:off x="5556250" y="1639888"/>
                <a:ext cx="215900" cy="222250"/>
              </a:xfrm>
              <a:custGeom>
                <a:avLst/>
                <a:gdLst>
                  <a:gd name="T0" fmla="*/ 136 w 136"/>
                  <a:gd name="T1" fmla="*/ 16 h 140"/>
                  <a:gd name="T2" fmla="*/ 136 w 136"/>
                  <a:gd name="T3" fmla="*/ 16 h 140"/>
                  <a:gd name="T4" fmla="*/ 122 w 136"/>
                  <a:gd name="T5" fmla="*/ 10 h 140"/>
                  <a:gd name="T6" fmla="*/ 108 w 136"/>
                  <a:gd name="T7" fmla="*/ 4 h 140"/>
                  <a:gd name="T8" fmla="*/ 96 w 136"/>
                  <a:gd name="T9" fmla="*/ 2 h 140"/>
                  <a:gd name="T10" fmla="*/ 84 w 136"/>
                  <a:gd name="T11" fmla="*/ 0 h 140"/>
                  <a:gd name="T12" fmla="*/ 72 w 136"/>
                  <a:gd name="T13" fmla="*/ 0 h 140"/>
                  <a:gd name="T14" fmla="*/ 62 w 136"/>
                  <a:gd name="T15" fmla="*/ 2 h 140"/>
                  <a:gd name="T16" fmla="*/ 52 w 136"/>
                  <a:gd name="T17" fmla="*/ 4 h 140"/>
                  <a:gd name="T18" fmla="*/ 42 w 136"/>
                  <a:gd name="T19" fmla="*/ 8 h 140"/>
                  <a:gd name="T20" fmla="*/ 34 w 136"/>
                  <a:gd name="T21" fmla="*/ 14 h 140"/>
                  <a:gd name="T22" fmla="*/ 26 w 136"/>
                  <a:gd name="T23" fmla="*/ 20 h 140"/>
                  <a:gd name="T24" fmla="*/ 14 w 136"/>
                  <a:gd name="T25" fmla="*/ 34 h 140"/>
                  <a:gd name="T26" fmla="*/ 6 w 136"/>
                  <a:gd name="T27" fmla="*/ 52 h 140"/>
                  <a:gd name="T28" fmla="*/ 0 w 136"/>
                  <a:gd name="T29" fmla="*/ 70 h 140"/>
                  <a:gd name="T30" fmla="*/ 0 w 136"/>
                  <a:gd name="T31" fmla="*/ 70 h 140"/>
                  <a:gd name="T32" fmla="*/ 0 w 136"/>
                  <a:gd name="T33" fmla="*/ 86 h 140"/>
                  <a:gd name="T34" fmla="*/ 4 w 136"/>
                  <a:gd name="T35" fmla="*/ 102 h 140"/>
                  <a:gd name="T36" fmla="*/ 8 w 136"/>
                  <a:gd name="T37" fmla="*/ 110 h 140"/>
                  <a:gd name="T38" fmla="*/ 14 w 136"/>
                  <a:gd name="T39" fmla="*/ 116 h 140"/>
                  <a:gd name="T40" fmla="*/ 20 w 136"/>
                  <a:gd name="T41" fmla="*/ 124 h 140"/>
                  <a:gd name="T42" fmla="*/ 26 w 136"/>
                  <a:gd name="T43" fmla="*/ 128 h 140"/>
                  <a:gd name="T44" fmla="*/ 36 w 136"/>
                  <a:gd name="T45" fmla="*/ 132 h 140"/>
                  <a:gd name="T46" fmla="*/ 46 w 136"/>
                  <a:gd name="T47" fmla="*/ 136 h 140"/>
                  <a:gd name="T48" fmla="*/ 56 w 136"/>
                  <a:gd name="T49" fmla="*/ 138 h 140"/>
                  <a:gd name="T50" fmla="*/ 70 w 136"/>
                  <a:gd name="T51" fmla="*/ 140 h 140"/>
                  <a:gd name="T52" fmla="*/ 84 w 136"/>
                  <a:gd name="T53" fmla="*/ 140 h 140"/>
                  <a:gd name="T54" fmla="*/ 100 w 136"/>
                  <a:gd name="T55" fmla="*/ 138 h 140"/>
                  <a:gd name="T56" fmla="*/ 116 w 136"/>
                  <a:gd name="T57" fmla="*/ 134 h 140"/>
                  <a:gd name="T58" fmla="*/ 136 w 136"/>
                  <a:gd name="T59" fmla="*/ 128 h 140"/>
                  <a:gd name="T60" fmla="*/ 136 w 136"/>
                  <a:gd name="T61" fmla="*/ 1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6" h="140">
                    <a:moveTo>
                      <a:pt x="136" y="16"/>
                    </a:moveTo>
                    <a:lnTo>
                      <a:pt x="136" y="16"/>
                    </a:lnTo>
                    <a:lnTo>
                      <a:pt x="122" y="10"/>
                    </a:lnTo>
                    <a:lnTo>
                      <a:pt x="108" y="4"/>
                    </a:lnTo>
                    <a:lnTo>
                      <a:pt x="96" y="2"/>
                    </a:lnTo>
                    <a:lnTo>
                      <a:pt x="84" y="0"/>
                    </a:lnTo>
                    <a:lnTo>
                      <a:pt x="72" y="0"/>
                    </a:lnTo>
                    <a:lnTo>
                      <a:pt x="62" y="2"/>
                    </a:lnTo>
                    <a:lnTo>
                      <a:pt x="52" y="4"/>
                    </a:lnTo>
                    <a:lnTo>
                      <a:pt x="42" y="8"/>
                    </a:lnTo>
                    <a:lnTo>
                      <a:pt x="34" y="14"/>
                    </a:lnTo>
                    <a:lnTo>
                      <a:pt x="26" y="20"/>
                    </a:lnTo>
                    <a:lnTo>
                      <a:pt x="14" y="34"/>
                    </a:lnTo>
                    <a:lnTo>
                      <a:pt x="6" y="52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6"/>
                    </a:lnTo>
                    <a:lnTo>
                      <a:pt x="4" y="102"/>
                    </a:lnTo>
                    <a:lnTo>
                      <a:pt x="8" y="110"/>
                    </a:lnTo>
                    <a:lnTo>
                      <a:pt x="14" y="116"/>
                    </a:lnTo>
                    <a:lnTo>
                      <a:pt x="20" y="124"/>
                    </a:lnTo>
                    <a:lnTo>
                      <a:pt x="26" y="128"/>
                    </a:lnTo>
                    <a:lnTo>
                      <a:pt x="36" y="132"/>
                    </a:lnTo>
                    <a:lnTo>
                      <a:pt x="46" y="136"/>
                    </a:lnTo>
                    <a:lnTo>
                      <a:pt x="56" y="138"/>
                    </a:lnTo>
                    <a:lnTo>
                      <a:pt x="70" y="140"/>
                    </a:lnTo>
                    <a:lnTo>
                      <a:pt x="84" y="140"/>
                    </a:lnTo>
                    <a:lnTo>
                      <a:pt x="100" y="138"/>
                    </a:lnTo>
                    <a:lnTo>
                      <a:pt x="116" y="134"/>
                    </a:lnTo>
                    <a:lnTo>
                      <a:pt x="136" y="128"/>
                    </a:lnTo>
                    <a:lnTo>
                      <a:pt x="136" y="1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44" name="Freeform 42"/>
              <p:cNvSpPr>
                <a:spLocks/>
              </p:cNvSpPr>
              <p:nvPr/>
            </p:nvSpPr>
            <p:spPr bwMode="auto">
              <a:xfrm>
                <a:off x="5648325" y="1735138"/>
                <a:ext cx="85725" cy="66675"/>
              </a:xfrm>
              <a:custGeom>
                <a:avLst/>
                <a:gdLst>
                  <a:gd name="T0" fmla="*/ 52 w 54"/>
                  <a:gd name="T1" fmla="*/ 6 h 42"/>
                  <a:gd name="T2" fmla="*/ 52 w 54"/>
                  <a:gd name="T3" fmla="*/ 6 h 42"/>
                  <a:gd name="T4" fmla="*/ 40 w 54"/>
                  <a:gd name="T5" fmla="*/ 2 h 42"/>
                  <a:gd name="T6" fmla="*/ 28 w 54"/>
                  <a:gd name="T7" fmla="*/ 0 h 42"/>
                  <a:gd name="T8" fmla="*/ 20 w 54"/>
                  <a:gd name="T9" fmla="*/ 0 h 42"/>
                  <a:gd name="T10" fmla="*/ 12 w 54"/>
                  <a:gd name="T11" fmla="*/ 2 h 42"/>
                  <a:gd name="T12" fmla="*/ 6 w 54"/>
                  <a:gd name="T13" fmla="*/ 4 h 42"/>
                  <a:gd name="T14" fmla="*/ 2 w 54"/>
                  <a:gd name="T15" fmla="*/ 8 h 42"/>
                  <a:gd name="T16" fmla="*/ 0 w 54"/>
                  <a:gd name="T17" fmla="*/ 14 h 42"/>
                  <a:gd name="T18" fmla="*/ 0 w 54"/>
                  <a:gd name="T19" fmla="*/ 18 h 42"/>
                  <a:gd name="T20" fmla="*/ 0 w 54"/>
                  <a:gd name="T21" fmla="*/ 24 h 42"/>
                  <a:gd name="T22" fmla="*/ 2 w 54"/>
                  <a:gd name="T23" fmla="*/ 30 h 42"/>
                  <a:gd name="T24" fmla="*/ 6 w 54"/>
                  <a:gd name="T25" fmla="*/ 34 h 42"/>
                  <a:gd name="T26" fmla="*/ 12 w 54"/>
                  <a:gd name="T27" fmla="*/ 38 h 42"/>
                  <a:gd name="T28" fmla="*/ 20 w 54"/>
                  <a:gd name="T29" fmla="*/ 40 h 42"/>
                  <a:gd name="T30" fmla="*/ 30 w 54"/>
                  <a:gd name="T31" fmla="*/ 42 h 42"/>
                  <a:gd name="T32" fmla="*/ 40 w 54"/>
                  <a:gd name="T33" fmla="*/ 40 h 42"/>
                  <a:gd name="T34" fmla="*/ 54 w 54"/>
                  <a:gd name="T35" fmla="*/ 38 h 42"/>
                  <a:gd name="T36" fmla="*/ 52 w 54"/>
                  <a:gd name="T37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2">
                    <a:moveTo>
                      <a:pt x="52" y="6"/>
                    </a:moveTo>
                    <a:lnTo>
                      <a:pt x="52" y="6"/>
                    </a:lnTo>
                    <a:lnTo>
                      <a:pt x="40" y="2"/>
                    </a:lnTo>
                    <a:lnTo>
                      <a:pt x="28" y="0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6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24"/>
                    </a:lnTo>
                    <a:lnTo>
                      <a:pt x="2" y="30"/>
                    </a:lnTo>
                    <a:lnTo>
                      <a:pt x="6" y="34"/>
                    </a:lnTo>
                    <a:lnTo>
                      <a:pt x="12" y="38"/>
                    </a:lnTo>
                    <a:lnTo>
                      <a:pt x="20" y="40"/>
                    </a:lnTo>
                    <a:lnTo>
                      <a:pt x="30" y="42"/>
                    </a:lnTo>
                    <a:lnTo>
                      <a:pt x="40" y="40"/>
                    </a:lnTo>
                    <a:lnTo>
                      <a:pt x="54" y="38"/>
                    </a:lnTo>
                    <a:lnTo>
                      <a:pt x="52" y="6"/>
                    </a:lnTo>
                    <a:close/>
                  </a:path>
                </a:pathLst>
              </a:custGeom>
              <a:solidFill>
                <a:srgbClr val="BD7E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45" name="Freeform 43"/>
              <p:cNvSpPr>
                <a:spLocks/>
              </p:cNvSpPr>
              <p:nvPr/>
            </p:nvSpPr>
            <p:spPr bwMode="auto">
              <a:xfrm>
                <a:off x="5610225" y="1665288"/>
                <a:ext cx="79375" cy="47625"/>
              </a:xfrm>
              <a:custGeom>
                <a:avLst/>
                <a:gdLst>
                  <a:gd name="T0" fmla="*/ 30 w 50"/>
                  <a:gd name="T1" fmla="*/ 0 h 30"/>
                  <a:gd name="T2" fmla="*/ 30 w 50"/>
                  <a:gd name="T3" fmla="*/ 0 h 30"/>
                  <a:gd name="T4" fmla="*/ 22 w 50"/>
                  <a:gd name="T5" fmla="*/ 0 h 30"/>
                  <a:gd name="T6" fmla="*/ 22 w 50"/>
                  <a:gd name="T7" fmla="*/ 0 h 30"/>
                  <a:gd name="T8" fmla="*/ 14 w 50"/>
                  <a:gd name="T9" fmla="*/ 4 h 30"/>
                  <a:gd name="T10" fmla="*/ 6 w 50"/>
                  <a:gd name="T11" fmla="*/ 8 h 30"/>
                  <a:gd name="T12" fmla="*/ 2 w 50"/>
                  <a:gd name="T13" fmla="*/ 14 h 30"/>
                  <a:gd name="T14" fmla="*/ 0 w 50"/>
                  <a:gd name="T15" fmla="*/ 18 h 30"/>
                  <a:gd name="T16" fmla="*/ 0 w 50"/>
                  <a:gd name="T17" fmla="*/ 18 h 30"/>
                  <a:gd name="T18" fmla="*/ 2 w 50"/>
                  <a:gd name="T19" fmla="*/ 24 h 30"/>
                  <a:gd name="T20" fmla="*/ 6 w 50"/>
                  <a:gd name="T21" fmla="*/ 26 h 30"/>
                  <a:gd name="T22" fmla="*/ 14 w 50"/>
                  <a:gd name="T23" fmla="*/ 30 h 30"/>
                  <a:gd name="T24" fmla="*/ 20 w 50"/>
                  <a:gd name="T25" fmla="*/ 30 h 30"/>
                  <a:gd name="T26" fmla="*/ 20 w 50"/>
                  <a:gd name="T27" fmla="*/ 30 h 30"/>
                  <a:gd name="T28" fmla="*/ 28 w 50"/>
                  <a:gd name="T29" fmla="*/ 30 h 30"/>
                  <a:gd name="T30" fmla="*/ 28 w 50"/>
                  <a:gd name="T31" fmla="*/ 30 h 30"/>
                  <a:gd name="T32" fmla="*/ 36 w 50"/>
                  <a:gd name="T33" fmla="*/ 26 h 30"/>
                  <a:gd name="T34" fmla="*/ 44 w 50"/>
                  <a:gd name="T35" fmla="*/ 22 h 30"/>
                  <a:gd name="T36" fmla="*/ 48 w 50"/>
                  <a:gd name="T37" fmla="*/ 16 h 30"/>
                  <a:gd name="T38" fmla="*/ 50 w 50"/>
                  <a:gd name="T39" fmla="*/ 10 h 30"/>
                  <a:gd name="T40" fmla="*/ 50 w 50"/>
                  <a:gd name="T41" fmla="*/ 10 h 30"/>
                  <a:gd name="T42" fmla="*/ 48 w 50"/>
                  <a:gd name="T43" fmla="*/ 6 h 30"/>
                  <a:gd name="T44" fmla="*/ 44 w 50"/>
                  <a:gd name="T45" fmla="*/ 2 h 30"/>
                  <a:gd name="T46" fmla="*/ 36 w 50"/>
                  <a:gd name="T47" fmla="*/ 0 h 30"/>
                  <a:gd name="T48" fmla="*/ 30 w 50"/>
                  <a:gd name="T4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0" h="30">
                    <a:moveTo>
                      <a:pt x="30" y="0"/>
                    </a:moveTo>
                    <a:lnTo>
                      <a:pt x="30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4" y="4"/>
                    </a:lnTo>
                    <a:lnTo>
                      <a:pt x="6" y="8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6" y="26"/>
                    </a:lnTo>
                    <a:lnTo>
                      <a:pt x="14" y="30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28" y="30"/>
                    </a:lnTo>
                    <a:lnTo>
                      <a:pt x="28" y="30"/>
                    </a:lnTo>
                    <a:lnTo>
                      <a:pt x="36" y="26"/>
                    </a:lnTo>
                    <a:lnTo>
                      <a:pt x="44" y="22"/>
                    </a:lnTo>
                    <a:lnTo>
                      <a:pt x="48" y="16"/>
                    </a:lnTo>
                    <a:lnTo>
                      <a:pt x="50" y="10"/>
                    </a:lnTo>
                    <a:lnTo>
                      <a:pt x="50" y="10"/>
                    </a:lnTo>
                    <a:lnTo>
                      <a:pt x="48" y="6"/>
                    </a:lnTo>
                    <a:lnTo>
                      <a:pt x="44" y="2"/>
                    </a:lnTo>
                    <a:lnTo>
                      <a:pt x="36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ABF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46" name="Freeform 44"/>
              <p:cNvSpPr>
                <a:spLocks/>
              </p:cNvSpPr>
              <p:nvPr/>
            </p:nvSpPr>
            <p:spPr bwMode="auto">
              <a:xfrm>
                <a:off x="5610225" y="1665288"/>
                <a:ext cx="79375" cy="47625"/>
              </a:xfrm>
              <a:custGeom>
                <a:avLst/>
                <a:gdLst>
                  <a:gd name="T0" fmla="*/ 30 w 50"/>
                  <a:gd name="T1" fmla="*/ 0 h 30"/>
                  <a:gd name="T2" fmla="*/ 30 w 50"/>
                  <a:gd name="T3" fmla="*/ 0 h 30"/>
                  <a:gd name="T4" fmla="*/ 22 w 50"/>
                  <a:gd name="T5" fmla="*/ 0 h 30"/>
                  <a:gd name="T6" fmla="*/ 22 w 50"/>
                  <a:gd name="T7" fmla="*/ 0 h 30"/>
                  <a:gd name="T8" fmla="*/ 14 w 50"/>
                  <a:gd name="T9" fmla="*/ 4 h 30"/>
                  <a:gd name="T10" fmla="*/ 6 w 50"/>
                  <a:gd name="T11" fmla="*/ 8 h 30"/>
                  <a:gd name="T12" fmla="*/ 2 w 50"/>
                  <a:gd name="T13" fmla="*/ 14 h 30"/>
                  <a:gd name="T14" fmla="*/ 0 w 50"/>
                  <a:gd name="T15" fmla="*/ 18 h 30"/>
                  <a:gd name="T16" fmla="*/ 0 w 50"/>
                  <a:gd name="T17" fmla="*/ 18 h 30"/>
                  <a:gd name="T18" fmla="*/ 2 w 50"/>
                  <a:gd name="T19" fmla="*/ 24 h 30"/>
                  <a:gd name="T20" fmla="*/ 6 w 50"/>
                  <a:gd name="T21" fmla="*/ 26 h 30"/>
                  <a:gd name="T22" fmla="*/ 14 w 50"/>
                  <a:gd name="T23" fmla="*/ 30 h 30"/>
                  <a:gd name="T24" fmla="*/ 20 w 50"/>
                  <a:gd name="T25" fmla="*/ 30 h 30"/>
                  <a:gd name="T26" fmla="*/ 20 w 50"/>
                  <a:gd name="T27" fmla="*/ 30 h 30"/>
                  <a:gd name="T28" fmla="*/ 28 w 50"/>
                  <a:gd name="T29" fmla="*/ 30 h 30"/>
                  <a:gd name="T30" fmla="*/ 28 w 50"/>
                  <a:gd name="T31" fmla="*/ 30 h 30"/>
                  <a:gd name="T32" fmla="*/ 36 w 50"/>
                  <a:gd name="T33" fmla="*/ 26 h 30"/>
                  <a:gd name="T34" fmla="*/ 44 w 50"/>
                  <a:gd name="T35" fmla="*/ 22 h 30"/>
                  <a:gd name="T36" fmla="*/ 48 w 50"/>
                  <a:gd name="T37" fmla="*/ 16 h 30"/>
                  <a:gd name="T38" fmla="*/ 50 w 50"/>
                  <a:gd name="T39" fmla="*/ 10 h 30"/>
                  <a:gd name="T40" fmla="*/ 50 w 50"/>
                  <a:gd name="T41" fmla="*/ 10 h 30"/>
                  <a:gd name="T42" fmla="*/ 48 w 50"/>
                  <a:gd name="T43" fmla="*/ 6 h 30"/>
                  <a:gd name="T44" fmla="*/ 44 w 50"/>
                  <a:gd name="T45" fmla="*/ 2 h 30"/>
                  <a:gd name="T46" fmla="*/ 36 w 50"/>
                  <a:gd name="T47" fmla="*/ 0 h 30"/>
                  <a:gd name="T48" fmla="*/ 30 w 50"/>
                  <a:gd name="T4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0" h="30">
                    <a:moveTo>
                      <a:pt x="30" y="0"/>
                    </a:moveTo>
                    <a:lnTo>
                      <a:pt x="30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4" y="4"/>
                    </a:lnTo>
                    <a:lnTo>
                      <a:pt x="6" y="8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6" y="26"/>
                    </a:lnTo>
                    <a:lnTo>
                      <a:pt x="14" y="30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28" y="30"/>
                    </a:lnTo>
                    <a:lnTo>
                      <a:pt x="28" y="30"/>
                    </a:lnTo>
                    <a:lnTo>
                      <a:pt x="36" y="26"/>
                    </a:lnTo>
                    <a:lnTo>
                      <a:pt x="44" y="22"/>
                    </a:lnTo>
                    <a:lnTo>
                      <a:pt x="48" y="16"/>
                    </a:lnTo>
                    <a:lnTo>
                      <a:pt x="50" y="10"/>
                    </a:lnTo>
                    <a:lnTo>
                      <a:pt x="50" y="10"/>
                    </a:lnTo>
                    <a:lnTo>
                      <a:pt x="48" y="6"/>
                    </a:lnTo>
                    <a:lnTo>
                      <a:pt x="44" y="2"/>
                    </a:lnTo>
                    <a:lnTo>
                      <a:pt x="36" y="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47" name="Freeform 45"/>
              <p:cNvSpPr>
                <a:spLocks/>
              </p:cNvSpPr>
              <p:nvPr/>
            </p:nvSpPr>
            <p:spPr bwMode="auto">
              <a:xfrm>
                <a:off x="4975225" y="5868988"/>
                <a:ext cx="2940050" cy="301625"/>
              </a:xfrm>
              <a:custGeom>
                <a:avLst/>
                <a:gdLst>
                  <a:gd name="T0" fmla="*/ 1852 w 1852"/>
                  <a:gd name="T1" fmla="*/ 96 h 190"/>
                  <a:gd name="T2" fmla="*/ 1852 w 1852"/>
                  <a:gd name="T3" fmla="*/ 96 h 190"/>
                  <a:gd name="T4" fmla="*/ 1850 w 1852"/>
                  <a:gd name="T5" fmla="*/ 100 h 190"/>
                  <a:gd name="T6" fmla="*/ 1846 w 1852"/>
                  <a:gd name="T7" fmla="*/ 104 h 190"/>
                  <a:gd name="T8" fmla="*/ 1840 w 1852"/>
                  <a:gd name="T9" fmla="*/ 110 h 190"/>
                  <a:gd name="T10" fmla="*/ 1832 w 1852"/>
                  <a:gd name="T11" fmla="*/ 114 h 190"/>
                  <a:gd name="T12" fmla="*/ 1810 w 1852"/>
                  <a:gd name="T13" fmla="*/ 124 h 190"/>
                  <a:gd name="T14" fmla="*/ 1778 w 1852"/>
                  <a:gd name="T15" fmla="*/ 132 h 190"/>
                  <a:gd name="T16" fmla="*/ 1740 w 1852"/>
                  <a:gd name="T17" fmla="*/ 140 h 190"/>
                  <a:gd name="T18" fmla="*/ 1694 w 1852"/>
                  <a:gd name="T19" fmla="*/ 148 h 190"/>
                  <a:gd name="T20" fmla="*/ 1640 w 1852"/>
                  <a:gd name="T21" fmla="*/ 156 h 190"/>
                  <a:gd name="T22" fmla="*/ 1580 w 1852"/>
                  <a:gd name="T23" fmla="*/ 162 h 190"/>
                  <a:gd name="T24" fmla="*/ 1444 w 1852"/>
                  <a:gd name="T25" fmla="*/ 174 h 190"/>
                  <a:gd name="T26" fmla="*/ 1286 w 1852"/>
                  <a:gd name="T27" fmla="*/ 184 h 190"/>
                  <a:gd name="T28" fmla="*/ 1112 w 1852"/>
                  <a:gd name="T29" fmla="*/ 190 h 190"/>
                  <a:gd name="T30" fmla="*/ 926 w 1852"/>
                  <a:gd name="T31" fmla="*/ 190 h 190"/>
                  <a:gd name="T32" fmla="*/ 926 w 1852"/>
                  <a:gd name="T33" fmla="*/ 190 h 190"/>
                  <a:gd name="T34" fmla="*/ 740 w 1852"/>
                  <a:gd name="T35" fmla="*/ 190 h 190"/>
                  <a:gd name="T36" fmla="*/ 566 w 1852"/>
                  <a:gd name="T37" fmla="*/ 184 h 190"/>
                  <a:gd name="T38" fmla="*/ 408 w 1852"/>
                  <a:gd name="T39" fmla="*/ 174 h 190"/>
                  <a:gd name="T40" fmla="*/ 272 w 1852"/>
                  <a:gd name="T41" fmla="*/ 162 h 190"/>
                  <a:gd name="T42" fmla="*/ 212 w 1852"/>
                  <a:gd name="T43" fmla="*/ 156 h 190"/>
                  <a:gd name="T44" fmla="*/ 158 w 1852"/>
                  <a:gd name="T45" fmla="*/ 148 h 190"/>
                  <a:gd name="T46" fmla="*/ 112 w 1852"/>
                  <a:gd name="T47" fmla="*/ 140 h 190"/>
                  <a:gd name="T48" fmla="*/ 72 w 1852"/>
                  <a:gd name="T49" fmla="*/ 132 h 190"/>
                  <a:gd name="T50" fmla="*/ 42 w 1852"/>
                  <a:gd name="T51" fmla="*/ 124 h 190"/>
                  <a:gd name="T52" fmla="*/ 20 w 1852"/>
                  <a:gd name="T53" fmla="*/ 114 h 190"/>
                  <a:gd name="T54" fmla="*/ 10 w 1852"/>
                  <a:gd name="T55" fmla="*/ 110 h 190"/>
                  <a:gd name="T56" fmla="*/ 6 w 1852"/>
                  <a:gd name="T57" fmla="*/ 104 h 190"/>
                  <a:gd name="T58" fmla="*/ 2 w 1852"/>
                  <a:gd name="T59" fmla="*/ 100 h 190"/>
                  <a:gd name="T60" fmla="*/ 0 w 1852"/>
                  <a:gd name="T61" fmla="*/ 96 h 190"/>
                  <a:gd name="T62" fmla="*/ 0 w 1852"/>
                  <a:gd name="T63" fmla="*/ 96 h 190"/>
                  <a:gd name="T64" fmla="*/ 2 w 1852"/>
                  <a:gd name="T65" fmla="*/ 90 h 190"/>
                  <a:gd name="T66" fmla="*/ 6 w 1852"/>
                  <a:gd name="T67" fmla="*/ 86 h 190"/>
                  <a:gd name="T68" fmla="*/ 10 w 1852"/>
                  <a:gd name="T69" fmla="*/ 80 h 190"/>
                  <a:gd name="T70" fmla="*/ 20 w 1852"/>
                  <a:gd name="T71" fmla="*/ 76 h 190"/>
                  <a:gd name="T72" fmla="*/ 42 w 1852"/>
                  <a:gd name="T73" fmla="*/ 66 h 190"/>
                  <a:gd name="T74" fmla="*/ 72 w 1852"/>
                  <a:gd name="T75" fmla="*/ 58 h 190"/>
                  <a:gd name="T76" fmla="*/ 112 w 1852"/>
                  <a:gd name="T77" fmla="*/ 50 h 190"/>
                  <a:gd name="T78" fmla="*/ 158 w 1852"/>
                  <a:gd name="T79" fmla="*/ 42 h 190"/>
                  <a:gd name="T80" fmla="*/ 212 w 1852"/>
                  <a:gd name="T81" fmla="*/ 34 h 190"/>
                  <a:gd name="T82" fmla="*/ 272 w 1852"/>
                  <a:gd name="T83" fmla="*/ 28 h 190"/>
                  <a:gd name="T84" fmla="*/ 408 w 1852"/>
                  <a:gd name="T85" fmla="*/ 16 h 190"/>
                  <a:gd name="T86" fmla="*/ 566 w 1852"/>
                  <a:gd name="T87" fmla="*/ 6 h 190"/>
                  <a:gd name="T88" fmla="*/ 740 w 1852"/>
                  <a:gd name="T89" fmla="*/ 2 h 190"/>
                  <a:gd name="T90" fmla="*/ 926 w 1852"/>
                  <a:gd name="T91" fmla="*/ 0 h 190"/>
                  <a:gd name="T92" fmla="*/ 926 w 1852"/>
                  <a:gd name="T93" fmla="*/ 0 h 190"/>
                  <a:gd name="T94" fmla="*/ 1112 w 1852"/>
                  <a:gd name="T95" fmla="*/ 2 h 190"/>
                  <a:gd name="T96" fmla="*/ 1286 w 1852"/>
                  <a:gd name="T97" fmla="*/ 6 h 190"/>
                  <a:gd name="T98" fmla="*/ 1444 w 1852"/>
                  <a:gd name="T99" fmla="*/ 16 h 190"/>
                  <a:gd name="T100" fmla="*/ 1580 w 1852"/>
                  <a:gd name="T101" fmla="*/ 28 h 190"/>
                  <a:gd name="T102" fmla="*/ 1640 w 1852"/>
                  <a:gd name="T103" fmla="*/ 34 h 190"/>
                  <a:gd name="T104" fmla="*/ 1694 w 1852"/>
                  <a:gd name="T105" fmla="*/ 42 h 190"/>
                  <a:gd name="T106" fmla="*/ 1740 w 1852"/>
                  <a:gd name="T107" fmla="*/ 50 h 190"/>
                  <a:gd name="T108" fmla="*/ 1778 w 1852"/>
                  <a:gd name="T109" fmla="*/ 58 h 190"/>
                  <a:gd name="T110" fmla="*/ 1810 w 1852"/>
                  <a:gd name="T111" fmla="*/ 66 h 190"/>
                  <a:gd name="T112" fmla="*/ 1832 w 1852"/>
                  <a:gd name="T113" fmla="*/ 76 h 190"/>
                  <a:gd name="T114" fmla="*/ 1840 w 1852"/>
                  <a:gd name="T115" fmla="*/ 80 h 190"/>
                  <a:gd name="T116" fmla="*/ 1846 w 1852"/>
                  <a:gd name="T117" fmla="*/ 86 h 190"/>
                  <a:gd name="T118" fmla="*/ 1850 w 1852"/>
                  <a:gd name="T119" fmla="*/ 90 h 190"/>
                  <a:gd name="T120" fmla="*/ 1852 w 1852"/>
                  <a:gd name="T121" fmla="*/ 96 h 190"/>
                  <a:gd name="T122" fmla="*/ 1852 w 1852"/>
                  <a:gd name="T123" fmla="*/ 96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52" h="190">
                    <a:moveTo>
                      <a:pt x="1852" y="96"/>
                    </a:moveTo>
                    <a:lnTo>
                      <a:pt x="1852" y="96"/>
                    </a:lnTo>
                    <a:lnTo>
                      <a:pt x="1850" y="100"/>
                    </a:lnTo>
                    <a:lnTo>
                      <a:pt x="1846" y="104"/>
                    </a:lnTo>
                    <a:lnTo>
                      <a:pt x="1840" y="110"/>
                    </a:lnTo>
                    <a:lnTo>
                      <a:pt x="1832" y="114"/>
                    </a:lnTo>
                    <a:lnTo>
                      <a:pt x="1810" y="124"/>
                    </a:lnTo>
                    <a:lnTo>
                      <a:pt x="1778" y="132"/>
                    </a:lnTo>
                    <a:lnTo>
                      <a:pt x="1740" y="140"/>
                    </a:lnTo>
                    <a:lnTo>
                      <a:pt x="1694" y="148"/>
                    </a:lnTo>
                    <a:lnTo>
                      <a:pt x="1640" y="156"/>
                    </a:lnTo>
                    <a:lnTo>
                      <a:pt x="1580" y="162"/>
                    </a:lnTo>
                    <a:lnTo>
                      <a:pt x="1444" y="174"/>
                    </a:lnTo>
                    <a:lnTo>
                      <a:pt x="1286" y="184"/>
                    </a:lnTo>
                    <a:lnTo>
                      <a:pt x="1112" y="190"/>
                    </a:lnTo>
                    <a:lnTo>
                      <a:pt x="926" y="190"/>
                    </a:lnTo>
                    <a:lnTo>
                      <a:pt x="926" y="190"/>
                    </a:lnTo>
                    <a:lnTo>
                      <a:pt x="740" y="190"/>
                    </a:lnTo>
                    <a:lnTo>
                      <a:pt x="566" y="184"/>
                    </a:lnTo>
                    <a:lnTo>
                      <a:pt x="408" y="174"/>
                    </a:lnTo>
                    <a:lnTo>
                      <a:pt x="272" y="162"/>
                    </a:lnTo>
                    <a:lnTo>
                      <a:pt x="212" y="156"/>
                    </a:lnTo>
                    <a:lnTo>
                      <a:pt x="158" y="148"/>
                    </a:lnTo>
                    <a:lnTo>
                      <a:pt x="112" y="140"/>
                    </a:lnTo>
                    <a:lnTo>
                      <a:pt x="72" y="132"/>
                    </a:lnTo>
                    <a:lnTo>
                      <a:pt x="42" y="124"/>
                    </a:lnTo>
                    <a:lnTo>
                      <a:pt x="20" y="114"/>
                    </a:lnTo>
                    <a:lnTo>
                      <a:pt x="10" y="110"/>
                    </a:lnTo>
                    <a:lnTo>
                      <a:pt x="6" y="104"/>
                    </a:lnTo>
                    <a:lnTo>
                      <a:pt x="2" y="100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2" y="90"/>
                    </a:lnTo>
                    <a:lnTo>
                      <a:pt x="6" y="86"/>
                    </a:lnTo>
                    <a:lnTo>
                      <a:pt x="10" y="80"/>
                    </a:lnTo>
                    <a:lnTo>
                      <a:pt x="20" y="76"/>
                    </a:lnTo>
                    <a:lnTo>
                      <a:pt x="42" y="66"/>
                    </a:lnTo>
                    <a:lnTo>
                      <a:pt x="72" y="58"/>
                    </a:lnTo>
                    <a:lnTo>
                      <a:pt x="112" y="50"/>
                    </a:lnTo>
                    <a:lnTo>
                      <a:pt x="158" y="42"/>
                    </a:lnTo>
                    <a:lnTo>
                      <a:pt x="212" y="34"/>
                    </a:lnTo>
                    <a:lnTo>
                      <a:pt x="272" y="28"/>
                    </a:lnTo>
                    <a:lnTo>
                      <a:pt x="408" y="16"/>
                    </a:lnTo>
                    <a:lnTo>
                      <a:pt x="566" y="6"/>
                    </a:lnTo>
                    <a:lnTo>
                      <a:pt x="740" y="2"/>
                    </a:lnTo>
                    <a:lnTo>
                      <a:pt x="926" y="0"/>
                    </a:lnTo>
                    <a:lnTo>
                      <a:pt x="926" y="0"/>
                    </a:lnTo>
                    <a:lnTo>
                      <a:pt x="1112" y="2"/>
                    </a:lnTo>
                    <a:lnTo>
                      <a:pt x="1286" y="6"/>
                    </a:lnTo>
                    <a:lnTo>
                      <a:pt x="1444" y="16"/>
                    </a:lnTo>
                    <a:lnTo>
                      <a:pt x="1580" y="28"/>
                    </a:lnTo>
                    <a:lnTo>
                      <a:pt x="1640" y="34"/>
                    </a:lnTo>
                    <a:lnTo>
                      <a:pt x="1694" y="42"/>
                    </a:lnTo>
                    <a:lnTo>
                      <a:pt x="1740" y="50"/>
                    </a:lnTo>
                    <a:lnTo>
                      <a:pt x="1778" y="58"/>
                    </a:lnTo>
                    <a:lnTo>
                      <a:pt x="1810" y="66"/>
                    </a:lnTo>
                    <a:lnTo>
                      <a:pt x="1832" y="76"/>
                    </a:lnTo>
                    <a:lnTo>
                      <a:pt x="1840" y="80"/>
                    </a:lnTo>
                    <a:lnTo>
                      <a:pt x="1846" y="86"/>
                    </a:lnTo>
                    <a:lnTo>
                      <a:pt x="1850" y="90"/>
                    </a:lnTo>
                    <a:lnTo>
                      <a:pt x="1852" y="96"/>
                    </a:lnTo>
                    <a:lnTo>
                      <a:pt x="1852" y="96"/>
                    </a:lnTo>
                    <a:close/>
                  </a:path>
                </a:pathLst>
              </a:custGeom>
              <a:solidFill>
                <a:srgbClr val="E9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48" name="Freeform 46"/>
              <p:cNvSpPr>
                <a:spLocks/>
              </p:cNvSpPr>
              <p:nvPr/>
            </p:nvSpPr>
            <p:spPr bwMode="auto">
              <a:xfrm>
                <a:off x="5581650" y="1176338"/>
                <a:ext cx="1590675" cy="3330575"/>
              </a:xfrm>
              <a:custGeom>
                <a:avLst/>
                <a:gdLst>
                  <a:gd name="T0" fmla="*/ 0 w 1002"/>
                  <a:gd name="T1" fmla="*/ 1876 h 2098"/>
                  <a:gd name="T2" fmla="*/ 6 w 1002"/>
                  <a:gd name="T3" fmla="*/ 1894 h 2098"/>
                  <a:gd name="T4" fmla="*/ 8 w 1002"/>
                  <a:gd name="T5" fmla="*/ 1930 h 2098"/>
                  <a:gd name="T6" fmla="*/ 18 w 1002"/>
                  <a:gd name="T7" fmla="*/ 1952 h 2098"/>
                  <a:gd name="T8" fmla="*/ 30 w 1002"/>
                  <a:gd name="T9" fmla="*/ 1962 h 2098"/>
                  <a:gd name="T10" fmla="*/ 126 w 1002"/>
                  <a:gd name="T11" fmla="*/ 2016 h 2098"/>
                  <a:gd name="T12" fmla="*/ 216 w 1002"/>
                  <a:gd name="T13" fmla="*/ 2052 h 2098"/>
                  <a:gd name="T14" fmla="*/ 280 w 1002"/>
                  <a:gd name="T15" fmla="*/ 2072 h 2098"/>
                  <a:gd name="T16" fmla="*/ 348 w 1002"/>
                  <a:gd name="T17" fmla="*/ 2088 h 2098"/>
                  <a:gd name="T18" fmla="*/ 418 w 1002"/>
                  <a:gd name="T19" fmla="*/ 2096 h 2098"/>
                  <a:gd name="T20" fmla="*/ 486 w 1002"/>
                  <a:gd name="T21" fmla="*/ 2098 h 2098"/>
                  <a:gd name="T22" fmla="*/ 522 w 1002"/>
                  <a:gd name="T23" fmla="*/ 2094 h 2098"/>
                  <a:gd name="T24" fmla="*/ 592 w 1002"/>
                  <a:gd name="T25" fmla="*/ 2082 h 2098"/>
                  <a:gd name="T26" fmla="*/ 660 w 1002"/>
                  <a:gd name="T27" fmla="*/ 2056 h 2098"/>
                  <a:gd name="T28" fmla="*/ 686 w 1002"/>
                  <a:gd name="T29" fmla="*/ 2042 h 2098"/>
                  <a:gd name="T30" fmla="*/ 698 w 1002"/>
                  <a:gd name="T31" fmla="*/ 1986 h 2098"/>
                  <a:gd name="T32" fmla="*/ 776 w 1002"/>
                  <a:gd name="T33" fmla="*/ 1614 h 2098"/>
                  <a:gd name="T34" fmla="*/ 884 w 1002"/>
                  <a:gd name="T35" fmla="*/ 1052 h 2098"/>
                  <a:gd name="T36" fmla="*/ 936 w 1002"/>
                  <a:gd name="T37" fmla="*/ 760 h 2098"/>
                  <a:gd name="T38" fmla="*/ 974 w 1002"/>
                  <a:gd name="T39" fmla="*/ 492 h 2098"/>
                  <a:gd name="T40" fmla="*/ 998 w 1002"/>
                  <a:gd name="T41" fmla="*/ 272 h 2098"/>
                  <a:gd name="T42" fmla="*/ 1000 w 1002"/>
                  <a:gd name="T43" fmla="*/ 218 h 2098"/>
                  <a:gd name="T44" fmla="*/ 1000 w 1002"/>
                  <a:gd name="T45" fmla="*/ 130 h 2098"/>
                  <a:gd name="T46" fmla="*/ 996 w 1002"/>
                  <a:gd name="T47" fmla="*/ 96 h 2098"/>
                  <a:gd name="T48" fmla="*/ 856 w 1002"/>
                  <a:gd name="T49" fmla="*/ 80 h 2098"/>
                  <a:gd name="T50" fmla="*/ 832 w 1002"/>
                  <a:gd name="T51" fmla="*/ 78 h 2098"/>
                  <a:gd name="T52" fmla="*/ 364 w 1002"/>
                  <a:gd name="T53" fmla="*/ 24 h 2098"/>
                  <a:gd name="T54" fmla="*/ 318 w 1002"/>
                  <a:gd name="T55" fmla="*/ 20 h 2098"/>
                  <a:gd name="T56" fmla="*/ 150 w 1002"/>
                  <a:gd name="T57" fmla="*/ 0 h 2098"/>
                  <a:gd name="T58" fmla="*/ 134 w 1002"/>
                  <a:gd name="T59" fmla="*/ 66 h 2098"/>
                  <a:gd name="T60" fmla="*/ 120 w 1002"/>
                  <a:gd name="T61" fmla="*/ 156 h 2098"/>
                  <a:gd name="T62" fmla="*/ 94 w 1002"/>
                  <a:gd name="T63" fmla="*/ 358 h 2098"/>
                  <a:gd name="T64" fmla="*/ 74 w 1002"/>
                  <a:gd name="T65" fmla="*/ 604 h 2098"/>
                  <a:gd name="T66" fmla="*/ 42 w 1002"/>
                  <a:gd name="T67" fmla="*/ 1150 h 2098"/>
                  <a:gd name="T68" fmla="*/ 8 w 1002"/>
                  <a:gd name="T69" fmla="*/ 1792 h 2098"/>
                  <a:gd name="T70" fmla="*/ 0 w 1002"/>
                  <a:gd name="T71" fmla="*/ 1876 h 2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02" h="2098">
                    <a:moveTo>
                      <a:pt x="0" y="1876"/>
                    </a:moveTo>
                    <a:lnTo>
                      <a:pt x="0" y="1876"/>
                    </a:lnTo>
                    <a:lnTo>
                      <a:pt x="4" y="1884"/>
                    </a:lnTo>
                    <a:lnTo>
                      <a:pt x="6" y="1894"/>
                    </a:lnTo>
                    <a:lnTo>
                      <a:pt x="8" y="1918"/>
                    </a:lnTo>
                    <a:lnTo>
                      <a:pt x="8" y="1930"/>
                    </a:lnTo>
                    <a:lnTo>
                      <a:pt x="12" y="1942"/>
                    </a:lnTo>
                    <a:lnTo>
                      <a:pt x="18" y="1952"/>
                    </a:lnTo>
                    <a:lnTo>
                      <a:pt x="30" y="1962"/>
                    </a:lnTo>
                    <a:lnTo>
                      <a:pt x="30" y="1962"/>
                    </a:lnTo>
                    <a:lnTo>
                      <a:pt x="74" y="1990"/>
                    </a:lnTo>
                    <a:lnTo>
                      <a:pt x="126" y="2016"/>
                    </a:lnTo>
                    <a:lnTo>
                      <a:pt x="184" y="2042"/>
                    </a:lnTo>
                    <a:lnTo>
                      <a:pt x="216" y="2052"/>
                    </a:lnTo>
                    <a:lnTo>
                      <a:pt x="248" y="2064"/>
                    </a:lnTo>
                    <a:lnTo>
                      <a:pt x="280" y="2072"/>
                    </a:lnTo>
                    <a:lnTo>
                      <a:pt x="314" y="2080"/>
                    </a:lnTo>
                    <a:lnTo>
                      <a:pt x="348" y="2088"/>
                    </a:lnTo>
                    <a:lnTo>
                      <a:pt x="382" y="2094"/>
                    </a:lnTo>
                    <a:lnTo>
                      <a:pt x="418" y="2096"/>
                    </a:lnTo>
                    <a:lnTo>
                      <a:pt x="452" y="2098"/>
                    </a:lnTo>
                    <a:lnTo>
                      <a:pt x="486" y="2098"/>
                    </a:lnTo>
                    <a:lnTo>
                      <a:pt x="522" y="2094"/>
                    </a:lnTo>
                    <a:lnTo>
                      <a:pt x="522" y="2094"/>
                    </a:lnTo>
                    <a:lnTo>
                      <a:pt x="556" y="2090"/>
                    </a:lnTo>
                    <a:lnTo>
                      <a:pt x="592" y="2082"/>
                    </a:lnTo>
                    <a:lnTo>
                      <a:pt x="626" y="2070"/>
                    </a:lnTo>
                    <a:lnTo>
                      <a:pt x="660" y="2056"/>
                    </a:lnTo>
                    <a:lnTo>
                      <a:pt x="660" y="2056"/>
                    </a:lnTo>
                    <a:lnTo>
                      <a:pt x="686" y="2042"/>
                    </a:lnTo>
                    <a:lnTo>
                      <a:pt x="686" y="2042"/>
                    </a:lnTo>
                    <a:lnTo>
                      <a:pt x="698" y="1986"/>
                    </a:lnTo>
                    <a:lnTo>
                      <a:pt x="732" y="1834"/>
                    </a:lnTo>
                    <a:lnTo>
                      <a:pt x="776" y="1614"/>
                    </a:lnTo>
                    <a:lnTo>
                      <a:pt x="830" y="1344"/>
                    </a:lnTo>
                    <a:lnTo>
                      <a:pt x="884" y="1052"/>
                    </a:lnTo>
                    <a:lnTo>
                      <a:pt x="910" y="904"/>
                    </a:lnTo>
                    <a:lnTo>
                      <a:pt x="936" y="760"/>
                    </a:lnTo>
                    <a:lnTo>
                      <a:pt x="956" y="622"/>
                    </a:lnTo>
                    <a:lnTo>
                      <a:pt x="974" y="492"/>
                    </a:lnTo>
                    <a:lnTo>
                      <a:pt x="988" y="374"/>
                    </a:lnTo>
                    <a:lnTo>
                      <a:pt x="998" y="272"/>
                    </a:lnTo>
                    <a:lnTo>
                      <a:pt x="998" y="272"/>
                    </a:lnTo>
                    <a:lnTo>
                      <a:pt x="1000" y="218"/>
                    </a:lnTo>
                    <a:lnTo>
                      <a:pt x="1002" y="170"/>
                    </a:lnTo>
                    <a:lnTo>
                      <a:pt x="1000" y="130"/>
                    </a:lnTo>
                    <a:lnTo>
                      <a:pt x="996" y="96"/>
                    </a:lnTo>
                    <a:lnTo>
                      <a:pt x="996" y="96"/>
                    </a:lnTo>
                    <a:lnTo>
                      <a:pt x="856" y="80"/>
                    </a:lnTo>
                    <a:lnTo>
                      <a:pt x="856" y="80"/>
                    </a:lnTo>
                    <a:lnTo>
                      <a:pt x="832" y="78"/>
                    </a:lnTo>
                    <a:lnTo>
                      <a:pt x="832" y="78"/>
                    </a:lnTo>
                    <a:lnTo>
                      <a:pt x="364" y="24"/>
                    </a:lnTo>
                    <a:lnTo>
                      <a:pt x="364" y="24"/>
                    </a:lnTo>
                    <a:lnTo>
                      <a:pt x="318" y="20"/>
                    </a:lnTo>
                    <a:lnTo>
                      <a:pt x="318" y="20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42" y="30"/>
                    </a:lnTo>
                    <a:lnTo>
                      <a:pt x="134" y="66"/>
                    </a:lnTo>
                    <a:lnTo>
                      <a:pt x="120" y="156"/>
                    </a:lnTo>
                    <a:lnTo>
                      <a:pt x="120" y="156"/>
                    </a:lnTo>
                    <a:lnTo>
                      <a:pt x="106" y="250"/>
                    </a:lnTo>
                    <a:lnTo>
                      <a:pt x="94" y="358"/>
                    </a:lnTo>
                    <a:lnTo>
                      <a:pt x="84" y="476"/>
                    </a:lnTo>
                    <a:lnTo>
                      <a:pt x="74" y="604"/>
                    </a:lnTo>
                    <a:lnTo>
                      <a:pt x="56" y="874"/>
                    </a:lnTo>
                    <a:lnTo>
                      <a:pt x="42" y="1150"/>
                    </a:lnTo>
                    <a:lnTo>
                      <a:pt x="18" y="1628"/>
                    </a:lnTo>
                    <a:lnTo>
                      <a:pt x="8" y="1792"/>
                    </a:lnTo>
                    <a:lnTo>
                      <a:pt x="4" y="1846"/>
                    </a:lnTo>
                    <a:lnTo>
                      <a:pt x="0" y="1876"/>
                    </a:lnTo>
                    <a:close/>
                  </a:path>
                </a:pathLst>
              </a:custGeom>
              <a:solidFill>
                <a:srgbClr val="FAA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49" name="Freeform 47"/>
              <p:cNvSpPr>
                <a:spLocks/>
              </p:cNvSpPr>
              <p:nvPr/>
            </p:nvSpPr>
            <p:spPr bwMode="auto">
              <a:xfrm>
                <a:off x="5581650" y="1176338"/>
                <a:ext cx="1590675" cy="3330575"/>
              </a:xfrm>
              <a:custGeom>
                <a:avLst/>
                <a:gdLst>
                  <a:gd name="T0" fmla="*/ 0 w 1002"/>
                  <a:gd name="T1" fmla="*/ 1876 h 2098"/>
                  <a:gd name="T2" fmla="*/ 6 w 1002"/>
                  <a:gd name="T3" fmla="*/ 1894 h 2098"/>
                  <a:gd name="T4" fmla="*/ 8 w 1002"/>
                  <a:gd name="T5" fmla="*/ 1930 h 2098"/>
                  <a:gd name="T6" fmla="*/ 18 w 1002"/>
                  <a:gd name="T7" fmla="*/ 1952 h 2098"/>
                  <a:gd name="T8" fmla="*/ 30 w 1002"/>
                  <a:gd name="T9" fmla="*/ 1962 h 2098"/>
                  <a:gd name="T10" fmla="*/ 126 w 1002"/>
                  <a:gd name="T11" fmla="*/ 2016 h 2098"/>
                  <a:gd name="T12" fmla="*/ 216 w 1002"/>
                  <a:gd name="T13" fmla="*/ 2052 h 2098"/>
                  <a:gd name="T14" fmla="*/ 280 w 1002"/>
                  <a:gd name="T15" fmla="*/ 2072 h 2098"/>
                  <a:gd name="T16" fmla="*/ 348 w 1002"/>
                  <a:gd name="T17" fmla="*/ 2088 h 2098"/>
                  <a:gd name="T18" fmla="*/ 418 w 1002"/>
                  <a:gd name="T19" fmla="*/ 2096 h 2098"/>
                  <a:gd name="T20" fmla="*/ 486 w 1002"/>
                  <a:gd name="T21" fmla="*/ 2098 h 2098"/>
                  <a:gd name="T22" fmla="*/ 522 w 1002"/>
                  <a:gd name="T23" fmla="*/ 2094 h 2098"/>
                  <a:gd name="T24" fmla="*/ 592 w 1002"/>
                  <a:gd name="T25" fmla="*/ 2082 h 2098"/>
                  <a:gd name="T26" fmla="*/ 660 w 1002"/>
                  <a:gd name="T27" fmla="*/ 2056 h 2098"/>
                  <a:gd name="T28" fmla="*/ 686 w 1002"/>
                  <a:gd name="T29" fmla="*/ 2042 h 2098"/>
                  <a:gd name="T30" fmla="*/ 698 w 1002"/>
                  <a:gd name="T31" fmla="*/ 1986 h 2098"/>
                  <a:gd name="T32" fmla="*/ 776 w 1002"/>
                  <a:gd name="T33" fmla="*/ 1614 h 2098"/>
                  <a:gd name="T34" fmla="*/ 884 w 1002"/>
                  <a:gd name="T35" fmla="*/ 1052 h 2098"/>
                  <a:gd name="T36" fmla="*/ 936 w 1002"/>
                  <a:gd name="T37" fmla="*/ 760 h 2098"/>
                  <a:gd name="T38" fmla="*/ 974 w 1002"/>
                  <a:gd name="T39" fmla="*/ 492 h 2098"/>
                  <a:gd name="T40" fmla="*/ 998 w 1002"/>
                  <a:gd name="T41" fmla="*/ 272 h 2098"/>
                  <a:gd name="T42" fmla="*/ 1000 w 1002"/>
                  <a:gd name="T43" fmla="*/ 218 h 2098"/>
                  <a:gd name="T44" fmla="*/ 1000 w 1002"/>
                  <a:gd name="T45" fmla="*/ 130 h 2098"/>
                  <a:gd name="T46" fmla="*/ 996 w 1002"/>
                  <a:gd name="T47" fmla="*/ 96 h 2098"/>
                  <a:gd name="T48" fmla="*/ 856 w 1002"/>
                  <a:gd name="T49" fmla="*/ 80 h 2098"/>
                  <a:gd name="T50" fmla="*/ 832 w 1002"/>
                  <a:gd name="T51" fmla="*/ 78 h 2098"/>
                  <a:gd name="T52" fmla="*/ 364 w 1002"/>
                  <a:gd name="T53" fmla="*/ 24 h 2098"/>
                  <a:gd name="T54" fmla="*/ 318 w 1002"/>
                  <a:gd name="T55" fmla="*/ 20 h 2098"/>
                  <a:gd name="T56" fmla="*/ 150 w 1002"/>
                  <a:gd name="T57" fmla="*/ 0 h 2098"/>
                  <a:gd name="T58" fmla="*/ 134 w 1002"/>
                  <a:gd name="T59" fmla="*/ 66 h 2098"/>
                  <a:gd name="T60" fmla="*/ 120 w 1002"/>
                  <a:gd name="T61" fmla="*/ 156 h 2098"/>
                  <a:gd name="T62" fmla="*/ 94 w 1002"/>
                  <a:gd name="T63" fmla="*/ 358 h 2098"/>
                  <a:gd name="T64" fmla="*/ 74 w 1002"/>
                  <a:gd name="T65" fmla="*/ 604 h 2098"/>
                  <a:gd name="T66" fmla="*/ 42 w 1002"/>
                  <a:gd name="T67" fmla="*/ 1150 h 2098"/>
                  <a:gd name="T68" fmla="*/ 8 w 1002"/>
                  <a:gd name="T69" fmla="*/ 1792 h 2098"/>
                  <a:gd name="T70" fmla="*/ 0 w 1002"/>
                  <a:gd name="T71" fmla="*/ 1876 h 2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02" h="2098">
                    <a:moveTo>
                      <a:pt x="0" y="1876"/>
                    </a:moveTo>
                    <a:lnTo>
                      <a:pt x="0" y="1876"/>
                    </a:lnTo>
                    <a:lnTo>
                      <a:pt x="4" y="1884"/>
                    </a:lnTo>
                    <a:lnTo>
                      <a:pt x="6" y="1894"/>
                    </a:lnTo>
                    <a:lnTo>
                      <a:pt x="8" y="1918"/>
                    </a:lnTo>
                    <a:lnTo>
                      <a:pt x="8" y="1930"/>
                    </a:lnTo>
                    <a:lnTo>
                      <a:pt x="12" y="1942"/>
                    </a:lnTo>
                    <a:lnTo>
                      <a:pt x="18" y="1952"/>
                    </a:lnTo>
                    <a:lnTo>
                      <a:pt x="30" y="1962"/>
                    </a:lnTo>
                    <a:lnTo>
                      <a:pt x="30" y="1962"/>
                    </a:lnTo>
                    <a:lnTo>
                      <a:pt x="74" y="1990"/>
                    </a:lnTo>
                    <a:lnTo>
                      <a:pt x="126" y="2016"/>
                    </a:lnTo>
                    <a:lnTo>
                      <a:pt x="184" y="2042"/>
                    </a:lnTo>
                    <a:lnTo>
                      <a:pt x="216" y="2052"/>
                    </a:lnTo>
                    <a:lnTo>
                      <a:pt x="248" y="2064"/>
                    </a:lnTo>
                    <a:lnTo>
                      <a:pt x="280" y="2072"/>
                    </a:lnTo>
                    <a:lnTo>
                      <a:pt x="314" y="2080"/>
                    </a:lnTo>
                    <a:lnTo>
                      <a:pt x="348" y="2088"/>
                    </a:lnTo>
                    <a:lnTo>
                      <a:pt x="382" y="2094"/>
                    </a:lnTo>
                    <a:lnTo>
                      <a:pt x="418" y="2096"/>
                    </a:lnTo>
                    <a:lnTo>
                      <a:pt x="452" y="2098"/>
                    </a:lnTo>
                    <a:lnTo>
                      <a:pt x="486" y="2098"/>
                    </a:lnTo>
                    <a:lnTo>
                      <a:pt x="522" y="2094"/>
                    </a:lnTo>
                    <a:lnTo>
                      <a:pt x="522" y="2094"/>
                    </a:lnTo>
                    <a:lnTo>
                      <a:pt x="556" y="2090"/>
                    </a:lnTo>
                    <a:lnTo>
                      <a:pt x="592" y="2082"/>
                    </a:lnTo>
                    <a:lnTo>
                      <a:pt x="626" y="2070"/>
                    </a:lnTo>
                    <a:lnTo>
                      <a:pt x="660" y="2056"/>
                    </a:lnTo>
                    <a:lnTo>
                      <a:pt x="660" y="2056"/>
                    </a:lnTo>
                    <a:lnTo>
                      <a:pt x="686" y="2042"/>
                    </a:lnTo>
                    <a:lnTo>
                      <a:pt x="686" y="2042"/>
                    </a:lnTo>
                    <a:lnTo>
                      <a:pt x="698" y="1986"/>
                    </a:lnTo>
                    <a:lnTo>
                      <a:pt x="732" y="1834"/>
                    </a:lnTo>
                    <a:lnTo>
                      <a:pt x="776" y="1614"/>
                    </a:lnTo>
                    <a:lnTo>
                      <a:pt x="830" y="1344"/>
                    </a:lnTo>
                    <a:lnTo>
                      <a:pt x="884" y="1052"/>
                    </a:lnTo>
                    <a:lnTo>
                      <a:pt x="910" y="904"/>
                    </a:lnTo>
                    <a:lnTo>
                      <a:pt x="936" y="760"/>
                    </a:lnTo>
                    <a:lnTo>
                      <a:pt x="956" y="622"/>
                    </a:lnTo>
                    <a:lnTo>
                      <a:pt x="974" y="492"/>
                    </a:lnTo>
                    <a:lnTo>
                      <a:pt x="988" y="374"/>
                    </a:lnTo>
                    <a:lnTo>
                      <a:pt x="998" y="272"/>
                    </a:lnTo>
                    <a:lnTo>
                      <a:pt x="998" y="272"/>
                    </a:lnTo>
                    <a:lnTo>
                      <a:pt x="1000" y="218"/>
                    </a:lnTo>
                    <a:lnTo>
                      <a:pt x="1002" y="170"/>
                    </a:lnTo>
                    <a:lnTo>
                      <a:pt x="1000" y="130"/>
                    </a:lnTo>
                    <a:lnTo>
                      <a:pt x="996" y="96"/>
                    </a:lnTo>
                    <a:lnTo>
                      <a:pt x="996" y="96"/>
                    </a:lnTo>
                    <a:lnTo>
                      <a:pt x="856" y="80"/>
                    </a:lnTo>
                    <a:lnTo>
                      <a:pt x="856" y="80"/>
                    </a:lnTo>
                    <a:lnTo>
                      <a:pt x="832" y="78"/>
                    </a:lnTo>
                    <a:lnTo>
                      <a:pt x="832" y="78"/>
                    </a:lnTo>
                    <a:lnTo>
                      <a:pt x="364" y="24"/>
                    </a:lnTo>
                    <a:lnTo>
                      <a:pt x="364" y="24"/>
                    </a:lnTo>
                    <a:lnTo>
                      <a:pt x="318" y="20"/>
                    </a:lnTo>
                    <a:lnTo>
                      <a:pt x="318" y="20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42" y="30"/>
                    </a:lnTo>
                    <a:lnTo>
                      <a:pt x="134" y="66"/>
                    </a:lnTo>
                    <a:lnTo>
                      <a:pt x="120" y="156"/>
                    </a:lnTo>
                    <a:lnTo>
                      <a:pt x="120" y="156"/>
                    </a:lnTo>
                    <a:lnTo>
                      <a:pt x="106" y="250"/>
                    </a:lnTo>
                    <a:lnTo>
                      <a:pt x="94" y="358"/>
                    </a:lnTo>
                    <a:lnTo>
                      <a:pt x="84" y="476"/>
                    </a:lnTo>
                    <a:lnTo>
                      <a:pt x="74" y="604"/>
                    </a:lnTo>
                    <a:lnTo>
                      <a:pt x="56" y="874"/>
                    </a:lnTo>
                    <a:lnTo>
                      <a:pt x="42" y="1150"/>
                    </a:lnTo>
                    <a:lnTo>
                      <a:pt x="18" y="1628"/>
                    </a:lnTo>
                    <a:lnTo>
                      <a:pt x="8" y="1792"/>
                    </a:lnTo>
                    <a:lnTo>
                      <a:pt x="4" y="1846"/>
                    </a:lnTo>
                    <a:lnTo>
                      <a:pt x="0" y="187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50" name="Freeform 48"/>
              <p:cNvSpPr>
                <a:spLocks/>
              </p:cNvSpPr>
              <p:nvPr/>
            </p:nvSpPr>
            <p:spPr bwMode="auto">
              <a:xfrm>
                <a:off x="5892800" y="1982788"/>
                <a:ext cx="1009650" cy="619125"/>
              </a:xfrm>
              <a:custGeom>
                <a:avLst/>
                <a:gdLst>
                  <a:gd name="T0" fmla="*/ 2 w 636"/>
                  <a:gd name="T1" fmla="*/ 0 h 390"/>
                  <a:gd name="T2" fmla="*/ 2 w 636"/>
                  <a:gd name="T3" fmla="*/ 0 h 390"/>
                  <a:gd name="T4" fmla="*/ 18 w 636"/>
                  <a:gd name="T5" fmla="*/ 8 h 390"/>
                  <a:gd name="T6" fmla="*/ 60 w 636"/>
                  <a:gd name="T7" fmla="*/ 30 h 390"/>
                  <a:gd name="T8" fmla="*/ 92 w 636"/>
                  <a:gd name="T9" fmla="*/ 42 h 390"/>
                  <a:gd name="T10" fmla="*/ 128 w 636"/>
                  <a:gd name="T11" fmla="*/ 56 h 390"/>
                  <a:gd name="T12" fmla="*/ 168 w 636"/>
                  <a:gd name="T13" fmla="*/ 70 h 390"/>
                  <a:gd name="T14" fmla="*/ 212 w 636"/>
                  <a:gd name="T15" fmla="*/ 82 h 390"/>
                  <a:gd name="T16" fmla="*/ 260 w 636"/>
                  <a:gd name="T17" fmla="*/ 92 h 390"/>
                  <a:gd name="T18" fmla="*/ 310 w 636"/>
                  <a:gd name="T19" fmla="*/ 100 h 390"/>
                  <a:gd name="T20" fmla="*/ 362 w 636"/>
                  <a:gd name="T21" fmla="*/ 104 h 390"/>
                  <a:gd name="T22" fmla="*/ 390 w 636"/>
                  <a:gd name="T23" fmla="*/ 106 h 390"/>
                  <a:gd name="T24" fmla="*/ 416 w 636"/>
                  <a:gd name="T25" fmla="*/ 104 h 390"/>
                  <a:gd name="T26" fmla="*/ 444 w 636"/>
                  <a:gd name="T27" fmla="*/ 102 h 390"/>
                  <a:gd name="T28" fmla="*/ 472 w 636"/>
                  <a:gd name="T29" fmla="*/ 100 h 390"/>
                  <a:gd name="T30" fmla="*/ 500 w 636"/>
                  <a:gd name="T31" fmla="*/ 94 h 390"/>
                  <a:gd name="T32" fmla="*/ 528 w 636"/>
                  <a:gd name="T33" fmla="*/ 88 h 390"/>
                  <a:gd name="T34" fmla="*/ 554 w 636"/>
                  <a:gd name="T35" fmla="*/ 80 h 390"/>
                  <a:gd name="T36" fmla="*/ 582 w 636"/>
                  <a:gd name="T37" fmla="*/ 70 h 390"/>
                  <a:gd name="T38" fmla="*/ 610 w 636"/>
                  <a:gd name="T39" fmla="*/ 58 h 390"/>
                  <a:gd name="T40" fmla="*/ 636 w 636"/>
                  <a:gd name="T41" fmla="*/ 44 h 390"/>
                  <a:gd name="T42" fmla="*/ 636 w 636"/>
                  <a:gd name="T43" fmla="*/ 44 h 390"/>
                  <a:gd name="T44" fmla="*/ 636 w 636"/>
                  <a:gd name="T45" fmla="*/ 78 h 390"/>
                  <a:gd name="T46" fmla="*/ 632 w 636"/>
                  <a:gd name="T47" fmla="*/ 110 h 390"/>
                  <a:gd name="T48" fmla="*/ 626 w 636"/>
                  <a:gd name="T49" fmla="*/ 144 h 390"/>
                  <a:gd name="T50" fmla="*/ 616 w 636"/>
                  <a:gd name="T51" fmla="*/ 176 h 390"/>
                  <a:gd name="T52" fmla="*/ 602 w 636"/>
                  <a:gd name="T53" fmla="*/ 206 h 390"/>
                  <a:gd name="T54" fmla="*/ 588 w 636"/>
                  <a:gd name="T55" fmla="*/ 236 h 390"/>
                  <a:gd name="T56" fmla="*/ 568 w 636"/>
                  <a:gd name="T57" fmla="*/ 264 h 390"/>
                  <a:gd name="T58" fmla="*/ 548 w 636"/>
                  <a:gd name="T59" fmla="*/ 292 h 390"/>
                  <a:gd name="T60" fmla="*/ 522 w 636"/>
                  <a:gd name="T61" fmla="*/ 316 h 390"/>
                  <a:gd name="T62" fmla="*/ 496 w 636"/>
                  <a:gd name="T63" fmla="*/ 336 h 390"/>
                  <a:gd name="T64" fmla="*/ 466 w 636"/>
                  <a:gd name="T65" fmla="*/ 354 h 390"/>
                  <a:gd name="T66" fmla="*/ 434 w 636"/>
                  <a:gd name="T67" fmla="*/ 370 h 390"/>
                  <a:gd name="T68" fmla="*/ 400 w 636"/>
                  <a:gd name="T69" fmla="*/ 380 h 390"/>
                  <a:gd name="T70" fmla="*/ 364 w 636"/>
                  <a:gd name="T71" fmla="*/ 388 h 390"/>
                  <a:gd name="T72" fmla="*/ 344 w 636"/>
                  <a:gd name="T73" fmla="*/ 390 h 390"/>
                  <a:gd name="T74" fmla="*/ 324 w 636"/>
                  <a:gd name="T75" fmla="*/ 390 h 390"/>
                  <a:gd name="T76" fmla="*/ 304 w 636"/>
                  <a:gd name="T77" fmla="*/ 390 h 390"/>
                  <a:gd name="T78" fmla="*/ 282 w 636"/>
                  <a:gd name="T79" fmla="*/ 388 h 390"/>
                  <a:gd name="T80" fmla="*/ 282 w 636"/>
                  <a:gd name="T81" fmla="*/ 388 h 390"/>
                  <a:gd name="T82" fmla="*/ 248 w 636"/>
                  <a:gd name="T83" fmla="*/ 382 h 390"/>
                  <a:gd name="T84" fmla="*/ 214 w 636"/>
                  <a:gd name="T85" fmla="*/ 374 h 390"/>
                  <a:gd name="T86" fmla="*/ 184 w 636"/>
                  <a:gd name="T87" fmla="*/ 364 h 390"/>
                  <a:gd name="T88" fmla="*/ 154 w 636"/>
                  <a:gd name="T89" fmla="*/ 350 h 390"/>
                  <a:gd name="T90" fmla="*/ 128 w 636"/>
                  <a:gd name="T91" fmla="*/ 334 h 390"/>
                  <a:gd name="T92" fmla="*/ 104 w 636"/>
                  <a:gd name="T93" fmla="*/ 316 h 390"/>
                  <a:gd name="T94" fmla="*/ 84 w 636"/>
                  <a:gd name="T95" fmla="*/ 296 h 390"/>
                  <a:gd name="T96" fmla="*/ 64 w 636"/>
                  <a:gd name="T97" fmla="*/ 272 h 390"/>
                  <a:gd name="T98" fmla="*/ 48 w 636"/>
                  <a:gd name="T99" fmla="*/ 248 h 390"/>
                  <a:gd name="T100" fmla="*/ 34 w 636"/>
                  <a:gd name="T101" fmla="*/ 220 h 390"/>
                  <a:gd name="T102" fmla="*/ 22 w 636"/>
                  <a:gd name="T103" fmla="*/ 188 h 390"/>
                  <a:gd name="T104" fmla="*/ 12 w 636"/>
                  <a:gd name="T105" fmla="*/ 156 h 390"/>
                  <a:gd name="T106" fmla="*/ 6 w 636"/>
                  <a:gd name="T107" fmla="*/ 120 h 390"/>
                  <a:gd name="T108" fmla="*/ 2 w 636"/>
                  <a:gd name="T109" fmla="*/ 82 h 390"/>
                  <a:gd name="T110" fmla="*/ 0 w 636"/>
                  <a:gd name="T111" fmla="*/ 42 h 390"/>
                  <a:gd name="T112" fmla="*/ 2 w 636"/>
                  <a:gd name="T113" fmla="*/ 0 h 390"/>
                  <a:gd name="T114" fmla="*/ 2 w 636"/>
                  <a:gd name="T115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36" h="390">
                    <a:moveTo>
                      <a:pt x="2" y="0"/>
                    </a:moveTo>
                    <a:lnTo>
                      <a:pt x="2" y="0"/>
                    </a:lnTo>
                    <a:lnTo>
                      <a:pt x="18" y="8"/>
                    </a:lnTo>
                    <a:lnTo>
                      <a:pt x="60" y="30"/>
                    </a:lnTo>
                    <a:lnTo>
                      <a:pt x="92" y="42"/>
                    </a:lnTo>
                    <a:lnTo>
                      <a:pt x="128" y="56"/>
                    </a:lnTo>
                    <a:lnTo>
                      <a:pt x="168" y="70"/>
                    </a:lnTo>
                    <a:lnTo>
                      <a:pt x="212" y="82"/>
                    </a:lnTo>
                    <a:lnTo>
                      <a:pt x="260" y="92"/>
                    </a:lnTo>
                    <a:lnTo>
                      <a:pt x="310" y="100"/>
                    </a:lnTo>
                    <a:lnTo>
                      <a:pt x="362" y="104"/>
                    </a:lnTo>
                    <a:lnTo>
                      <a:pt x="390" y="106"/>
                    </a:lnTo>
                    <a:lnTo>
                      <a:pt x="416" y="104"/>
                    </a:lnTo>
                    <a:lnTo>
                      <a:pt x="444" y="102"/>
                    </a:lnTo>
                    <a:lnTo>
                      <a:pt x="472" y="100"/>
                    </a:lnTo>
                    <a:lnTo>
                      <a:pt x="500" y="94"/>
                    </a:lnTo>
                    <a:lnTo>
                      <a:pt x="528" y="88"/>
                    </a:lnTo>
                    <a:lnTo>
                      <a:pt x="554" y="80"/>
                    </a:lnTo>
                    <a:lnTo>
                      <a:pt x="582" y="70"/>
                    </a:lnTo>
                    <a:lnTo>
                      <a:pt x="610" y="58"/>
                    </a:lnTo>
                    <a:lnTo>
                      <a:pt x="636" y="44"/>
                    </a:lnTo>
                    <a:lnTo>
                      <a:pt x="636" y="44"/>
                    </a:lnTo>
                    <a:lnTo>
                      <a:pt x="636" y="78"/>
                    </a:lnTo>
                    <a:lnTo>
                      <a:pt x="632" y="110"/>
                    </a:lnTo>
                    <a:lnTo>
                      <a:pt x="626" y="144"/>
                    </a:lnTo>
                    <a:lnTo>
                      <a:pt x="616" y="176"/>
                    </a:lnTo>
                    <a:lnTo>
                      <a:pt x="602" y="206"/>
                    </a:lnTo>
                    <a:lnTo>
                      <a:pt x="588" y="236"/>
                    </a:lnTo>
                    <a:lnTo>
                      <a:pt x="568" y="264"/>
                    </a:lnTo>
                    <a:lnTo>
                      <a:pt x="548" y="292"/>
                    </a:lnTo>
                    <a:lnTo>
                      <a:pt x="522" y="316"/>
                    </a:lnTo>
                    <a:lnTo>
                      <a:pt x="496" y="336"/>
                    </a:lnTo>
                    <a:lnTo>
                      <a:pt x="466" y="354"/>
                    </a:lnTo>
                    <a:lnTo>
                      <a:pt x="434" y="370"/>
                    </a:lnTo>
                    <a:lnTo>
                      <a:pt x="400" y="380"/>
                    </a:lnTo>
                    <a:lnTo>
                      <a:pt x="364" y="388"/>
                    </a:lnTo>
                    <a:lnTo>
                      <a:pt x="344" y="390"/>
                    </a:lnTo>
                    <a:lnTo>
                      <a:pt x="324" y="390"/>
                    </a:lnTo>
                    <a:lnTo>
                      <a:pt x="304" y="390"/>
                    </a:lnTo>
                    <a:lnTo>
                      <a:pt x="282" y="388"/>
                    </a:lnTo>
                    <a:lnTo>
                      <a:pt x="282" y="388"/>
                    </a:lnTo>
                    <a:lnTo>
                      <a:pt x="248" y="382"/>
                    </a:lnTo>
                    <a:lnTo>
                      <a:pt x="214" y="374"/>
                    </a:lnTo>
                    <a:lnTo>
                      <a:pt x="184" y="364"/>
                    </a:lnTo>
                    <a:lnTo>
                      <a:pt x="154" y="350"/>
                    </a:lnTo>
                    <a:lnTo>
                      <a:pt x="128" y="334"/>
                    </a:lnTo>
                    <a:lnTo>
                      <a:pt x="104" y="316"/>
                    </a:lnTo>
                    <a:lnTo>
                      <a:pt x="84" y="296"/>
                    </a:lnTo>
                    <a:lnTo>
                      <a:pt x="64" y="272"/>
                    </a:lnTo>
                    <a:lnTo>
                      <a:pt x="48" y="248"/>
                    </a:lnTo>
                    <a:lnTo>
                      <a:pt x="34" y="220"/>
                    </a:lnTo>
                    <a:lnTo>
                      <a:pt x="22" y="188"/>
                    </a:lnTo>
                    <a:lnTo>
                      <a:pt x="12" y="156"/>
                    </a:lnTo>
                    <a:lnTo>
                      <a:pt x="6" y="120"/>
                    </a:lnTo>
                    <a:lnTo>
                      <a:pt x="2" y="82"/>
                    </a:lnTo>
                    <a:lnTo>
                      <a:pt x="0" y="4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4214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51" name="Freeform 49"/>
              <p:cNvSpPr>
                <a:spLocks/>
              </p:cNvSpPr>
              <p:nvPr/>
            </p:nvSpPr>
            <p:spPr bwMode="auto">
              <a:xfrm>
                <a:off x="6051550" y="2398713"/>
                <a:ext cx="606425" cy="203200"/>
              </a:xfrm>
              <a:custGeom>
                <a:avLst/>
                <a:gdLst>
                  <a:gd name="T0" fmla="*/ 0 w 382"/>
                  <a:gd name="T1" fmla="*/ 50 h 128"/>
                  <a:gd name="T2" fmla="*/ 0 w 382"/>
                  <a:gd name="T3" fmla="*/ 50 h 128"/>
                  <a:gd name="T4" fmla="*/ 18 w 382"/>
                  <a:gd name="T5" fmla="*/ 64 h 128"/>
                  <a:gd name="T6" fmla="*/ 38 w 382"/>
                  <a:gd name="T7" fmla="*/ 78 h 128"/>
                  <a:gd name="T8" fmla="*/ 58 w 382"/>
                  <a:gd name="T9" fmla="*/ 90 h 128"/>
                  <a:gd name="T10" fmla="*/ 80 w 382"/>
                  <a:gd name="T11" fmla="*/ 100 h 128"/>
                  <a:gd name="T12" fmla="*/ 104 w 382"/>
                  <a:gd name="T13" fmla="*/ 108 h 128"/>
                  <a:gd name="T14" fmla="*/ 128 w 382"/>
                  <a:gd name="T15" fmla="*/ 116 h 128"/>
                  <a:gd name="T16" fmla="*/ 154 w 382"/>
                  <a:gd name="T17" fmla="*/ 122 h 128"/>
                  <a:gd name="T18" fmla="*/ 182 w 382"/>
                  <a:gd name="T19" fmla="*/ 126 h 128"/>
                  <a:gd name="T20" fmla="*/ 182 w 382"/>
                  <a:gd name="T21" fmla="*/ 126 h 128"/>
                  <a:gd name="T22" fmla="*/ 212 w 382"/>
                  <a:gd name="T23" fmla="*/ 128 h 128"/>
                  <a:gd name="T24" fmla="*/ 238 w 382"/>
                  <a:gd name="T25" fmla="*/ 128 h 128"/>
                  <a:gd name="T26" fmla="*/ 266 w 382"/>
                  <a:gd name="T27" fmla="*/ 126 h 128"/>
                  <a:gd name="T28" fmla="*/ 292 w 382"/>
                  <a:gd name="T29" fmla="*/ 120 h 128"/>
                  <a:gd name="T30" fmla="*/ 316 w 382"/>
                  <a:gd name="T31" fmla="*/ 114 h 128"/>
                  <a:gd name="T32" fmla="*/ 338 w 382"/>
                  <a:gd name="T33" fmla="*/ 106 h 128"/>
                  <a:gd name="T34" fmla="*/ 360 w 382"/>
                  <a:gd name="T35" fmla="*/ 96 h 128"/>
                  <a:gd name="T36" fmla="*/ 382 w 382"/>
                  <a:gd name="T37" fmla="*/ 84 h 128"/>
                  <a:gd name="T38" fmla="*/ 382 w 382"/>
                  <a:gd name="T39" fmla="*/ 84 h 128"/>
                  <a:gd name="T40" fmla="*/ 364 w 382"/>
                  <a:gd name="T41" fmla="*/ 62 h 128"/>
                  <a:gd name="T42" fmla="*/ 348 w 382"/>
                  <a:gd name="T43" fmla="*/ 46 h 128"/>
                  <a:gd name="T44" fmla="*/ 332 w 382"/>
                  <a:gd name="T45" fmla="*/ 30 h 128"/>
                  <a:gd name="T46" fmla="*/ 314 w 382"/>
                  <a:gd name="T47" fmla="*/ 20 h 128"/>
                  <a:gd name="T48" fmla="*/ 294 w 382"/>
                  <a:gd name="T49" fmla="*/ 10 h 128"/>
                  <a:gd name="T50" fmla="*/ 270 w 382"/>
                  <a:gd name="T51" fmla="*/ 4 h 128"/>
                  <a:gd name="T52" fmla="*/ 240 w 382"/>
                  <a:gd name="T53" fmla="*/ 0 h 128"/>
                  <a:gd name="T54" fmla="*/ 204 w 382"/>
                  <a:gd name="T55" fmla="*/ 0 h 128"/>
                  <a:gd name="T56" fmla="*/ 204 w 382"/>
                  <a:gd name="T57" fmla="*/ 0 h 128"/>
                  <a:gd name="T58" fmla="*/ 154 w 382"/>
                  <a:gd name="T59" fmla="*/ 0 h 128"/>
                  <a:gd name="T60" fmla="*/ 116 w 382"/>
                  <a:gd name="T61" fmla="*/ 4 h 128"/>
                  <a:gd name="T62" fmla="*/ 86 w 382"/>
                  <a:gd name="T63" fmla="*/ 10 h 128"/>
                  <a:gd name="T64" fmla="*/ 62 w 382"/>
                  <a:gd name="T65" fmla="*/ 16 h 128"/>
                  <a:gd name="T66" fmla="*/ 42 w 382"/>
                  <a:gd name="T67" fmla="*/ 24 h 128"/>
                  <a:gd name="T68" fmla="*/ 28 w 382"/>
                  <a:gd name="T69" fmla="*/ 34 h 128"/>
                  <a:gd name="T70" fmla="*/ 0 w 382"/>
                  <a:gd name="T71" fmla="*/ 50 h 128"/>
                  <a:gd name="T72" fmla="*/ 0 w 382"/>
                  <a:gd name="T73" fmla="*/ 5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82" h="128">
                    <a:moveTo>
                      <a:pt x="0" y="50"/>
                    </a:moveTo>
                    <a:lnTo>
                      <a:pt x="0" y="50"/>
                    </a:lnTo>
                    <a:lnTo>
                      <a:pt x="18" y="64"/>
                    </a:lnTo>
                    <a:lnTo>
                      <a:pt x="38" y="78"/>
                    </a:lnTo>
                    <a:lnTo>
                      <a:pt x="58" y="90"/>
                    </a:lnTo>
                    <a:lnTo>
                      <a:pt x="80" y="100"/>
                    </a:lnTo>
                    <a:lnTo>
                      <a:pt x="104" y="108"/>
                    </a:lnTo>
                    <a:lnTo>
                      <a:pt x="128" y="116"/>
                    </a:lnTo>
                    <a:lnTo>
                      <a:pt x="154" y="122"/>
                    </a:lnTo>
                    <a:lnTo>
                      <a:pt x="182" y="126"/>
                    </a:lnTo>
                    <a:lnTo>
                      <a:pt x="182" y="126"/>
                    </a:lnTo>
                    <a:lnTo>
                      <a:pt x="212" y="128"/>
                    </a:lnTo>
                    <a:lnTo>
                      <a:pt x="238" y="128"/>
                    </a:lnTo>
                    <a:lnTo>
                      <a:pt x="266" y="126"/>
                    </a:lnTo>
                    <a:lnTo>
                      <a:pt x="292" y="120"/>
                    </a:lnTo>
                    <a:lnTo>
                      <a:pt x="316" y="114"/>
                    </a:lnTo>
                    <a:lnTo>
                      <a:pt x="338" y="106"/>
                    </a:lnTo>
                    <a:lnTo>
                      <a:pt x="360" y="96"/>
                    </a:lnTo>
                    <a:lnTo>
                      <a:pt x="382" y="84"/>
                    </a:lnTo>
                    <a:lnTo>
                      <a:pt x="382" y="84"/>
                    </a:lnTo>
                    <a:lnTo>
                      <a:pt x="364" y="62"/>
                    </a:lnTo>
                    <a:lnTo>
                      <a:pt x="348" y="46"/>
                    </a:lnTo>
                    <a:lnTo>
                      <a:pt x="332" y="30"/>
                    </a:lnTo>
                    <a:lnTo>
                      <a:pt x="314" y="20"/>
                    </a:lnTo>
                    <a:lnTo>
                      <a:pt x="294" y="10"/>
                    </a:lnTo>
                    <a:lnTo>
                      <a:pt x="270" y="4"/>
                    </a:lnTo>
                    <a:lnTo>
                      <a:pt x="240" y="0"/>
                    </a:lnTo>
                    <a:lnTo>
                      <a:pt x="204" y="0"/>
                    </a:lnTo>
                    <a:lnTo>
                      <a:pt x="204" y="0"/>
                    </a:lnTo>
                    <a:lnTo>
                      <a:pt x="154" y="0"/>
                    </a:lnTo>
                    <a:lnTo>
                      <a:pt x="116" y="4"/>
                    </a:lnTo>
                    <a:lnTo>
                      <a:pt x="86" y="10"/>
                    </a:lnTo>
                    <a:lnTo>
                      <a:pt x="62" y="16"/>
                    </a:lnTo>
                    <a:lnTo>
                      <a:pt x="42" y="24"/>
                    </a:lnTo>
                    <a:lnTo>
                      <a:pt x="28" y="34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CD4B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52" name="Freeform 50"/>
              <p:cNvSpPr>
                <a:spLocks/>
              </p:cNvSpPr>
              <p:nvPr/>
            </p:nvSpPr>
            <p:spPr bwMode="auto">
              <a:xfrm>
                <a:off x="5892800" y="1982788"/>
                <a:ext cx="1009650" cy="269875"/>
              </a:xfrm>
              <a:custGeom>
                <a:avLst/>
                <a:gdLst>
                  <a:gd name="T0" fmla="*/ 2 w 636"/>
                  <a:gd name="T1" fmla="*/ 0 h 170"/>
                  <a:gd name="T2" fmla="*/ 2 w 636"/>
                  <a:gd name="T3" fmla="*/ 0 h 170"/>
                  <a:gd name="T4" fmla="*/ 0 w 636"/>
                  <a:gd name="T5" fmla="*/ 50 h 170"/>
                  <a:gd name="T6" fmla="*/ 0 w 636"/>
                  <a:gd name="T7" fmla="*/ 50 h 170"/>
                  <a:gd name="T8" fmla="*/ 34 w 636"/>
                  <a:gd name="T9" fmla="*/ 70 h 170"/>
                  <a:gd name="T10" fmla="*/ 56 w 636"/>
                  <a:gd name="T11" fmla="*/ 82 h 170"/>
                  <a:gd name="T12" fmla="*/ 84 w 636"/>
                  <a:gd name="T13" fmla="*/ 96 h 170"/>
                  <a:gd name="T14" fmla="*/ 116 w 636"/>
                  <a:gd name="T15" fmla="*/ 110 h 170"/>
                  <a:gd name="T16" fmla="*/ 150 w 636"/>
                  <a:gd name="T17" fmla="*/ 126 h 170"/>
                  <a:gd name="T18" fmla="*/ 188 w 636"/>
                  <a:gd name="T19" fmla="*/ 138 h 170"/>
                  <a:gd name="T20" fmla="*/ 228 w 636"/>
                  <a:gd name="T21" fmla="*/ 150 h 170"/>
                  <a:gd name="T22" fmla="*/ 272 w 636"/>
                  <a:gd name="T23" fmla="*/ 160 h 170"/>
                  <a:gd name="T24" fmla="*/ 318 w 636"/>
                  <a:gd name="T25" fmla="*/ 166 h 170"/>
                  <a:gd name="T26" fmla="*/ 366 w 636"/>
                  <a:gd name="T27" fmla="*/ 170 h 170"/>
                  <a:gd name="T28" fmla="*/ 418 w 636"/>
                  <a:gd name="T29" fmla="*/ 170 h 170"/>
                  <a:gd name="T30" fmla="*/ 442 w 636"/>
                  <a:gd name="T31" fmla="*/ 168 h 170"/>
                  <a:gd name="T32" fmla="*/ 468 w 636"/>
                  <a:gd name="T33" fmla="*/ 164 h 170"/>
                  <a:gd name="T34" fmla="*/ 496 w 636"/>
                  <a:gd name="T35" fmla="*/ 160 h 170"/>
                  <a:gd name="T36" fmla="*/ 522 w 636"/>
                  <a:gd name="T37" fmla="*/ 154 h 170"/>
                  <a:gd name="T38" fmla="*/ 550 w 636"/>
                  <a:gd name="T39" fmla="*/ 148 h 170"/>
                  <a:gd name="T40" fmla="*/ 576 w 636"/>
                  <a:gd name="T41" fmla="*/ 138 h 170"/>
                  <a:gd name="T42" fmla="*/ 604 w 636"/>
                  <a:gd name="T43" fmla="*/ 128 h 170"/>
                  <a:gd name="T44" fmla="*/ 632 w 636"/>
                  <a:gd name="T45" fmla="*/ 116 h 170"/>
                  <a:gd name="T46" fmla="*/ 632 w 636"/>
                  <a:gd name="T47" fmla="*/ 116 h 170"/>
                  <a:gd name="T48" fmla="*/ 636 w 636"/>
                  <a:gd name="T49" fmla="*/ 80 h 170"/>
                  <a:gd name="T50" fmla="*/ 636 w 636"/>
                  <a:gd name="T51" fmla="*/ 44 h 170"/>
                  <a:gd name="T52" fmla="*/ 636 w 636"/>
                  <a:gd name="T53" fmla="*/ 44 h 170"/>
                  <a:gd name="T54" fmla="*/ 610 w 636"/>
                  <a:gd name="T55" fmla="*/ 58 h 170"/>
                  <a:gd name="T56" fmla="*/ 582 w 636"/>
                  <a:gd name="T57" fmla="*/ 70 h 170"/>
                  <a:gd name="T58" fmla="*/ 554 w 636"/>
                  <a:gd name="T59" fmla="*/ 80 h 170"/>
                  <a:gd name="T60" fmla="*/ 528 w 636"/>
                  <a:gd name="T61" fmla="*/ 88 h 170"/>
                  <a:gd name="T62" fmla="*/ 500 w 636"/>
                  <a:gd name="T63" fmla="*/ 94 h 170"/>
                  <a:gd name="T64" fmla="*/ 472 w 636"/>
                  <a:gd name="T65" fmla="*/ 100 h 170"/>
                  <a:gd name="T66" fmla="*/ 444 w 636"/>
                  <a:gd name="T67" fmla="*/ 102 h 170"/>
                  <a:gd name="T68" fmla="*/ 416 w 636"/>
                  <a:gd name="T69" fmla="*/ 104 h 170"/>
                  <a:gd name="T70" fmla="*/ 390 w 636"/>
                  <a:gd name="T71" fmla="*/ 106 h 170"/>
                  <a:gd name="T72" fmla="*/ 362 w 636"/>
                  <a:gd name="T73" fmla="*/ 104 h 170"/>
                  <a:gd name="T74" fmla="*/ 310 w 636"/>
                  <a:gd name="T75" fmla="*/ 100 h 170"/>
                  <a:gd name="T76" fmla="*/ 260 w 636"/>
                  <a:gd name="T77" fmla="*/ 92 h 170"/>
                  <a:gd name="T78" fmla="*/ 212 w 636"/>
                  <a:gd name="T79" fmla="*/ 82 h 170"/>
                  <a:gd name="T80" fmla="*/ 168 w 636"/>
                  <a:gd name="T81" fmla="*/ 70 h 170"/>
                  <a:gd name="T82" fmla="*/ 128 w 636"/>
                  <a:gd name="T83" fmla="*/ 56 h 170"/>
                  <a:gd name="T84" fmla="*/ 92 w 636"/>
                  <a:gd name="T85" fmla="*/ 42 h 170"/>
                  <a:gd name="T86" fmla="*/ 60 w 636"/>
                  <a:gd name="T87" fmla="*/ 30 h 170"/>
                  <a:gd name="T88" fmla="*/ 18 w 636"/>
                  <a:gd name="T89" fmla="*/ 8 h 170"/>
                  <a:gd name="T90" fmla="*/ 2 w 636"/>
                  <a:gd name="T91" fmla="*/ 0 h 170"/>
                  <a:gd name="T92" fmla="*/ 2 w 636"/>
                  <a:gd name="T93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36" h="170">
                    <a:moveTo>
                      <a:pt x="2" y="0"/>
                    </a:moveTo>
                    <a:lnTo>
                      <a:pt x="2" y="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34" y="70"/>
                    </a:lnTo>
                    <a:lnTo>
                      <a:pt x="56" y="82"/>
                    </a:lnTo>
                    <a:lnTo>
                      <a:pt x="84" y="96"/>
                    </a:lnTo>
                    <a:lnTo>
                      <a:pt x="116" y="110"/>
                    </a:lnTo>
                    <a:lnTo>
                      <a:pt x="150" y="126"/>
                    </a:lnTo>
                    <a:lnTo>
                      <a:pt x="188" y="138"/>
                    </a:lnTo>
                    <a:lnTo>
                      <a:pt x="228" y="150"/>
                    </a:lnTo>
                    <a:lnTo>
                      <a:pt x="272" y="160"/>
                    </a:lnTo>
                    <a:lnTo>
                      <a:pt x="318" y="166"/>
                    </a:lnTo>
                    <a:lnTo>
                      <a:pt x="366" y="170"/>
                    </a:lnTo>
                    <a:lnTo>
                      <a:pt x="418" y="170"/>
                    </a:lnTo>
                    <a:lnTo>
                      <a:pt x="442" y="168"/>
                    </a:lnTo>
                    <a:lnTo>
                      <a:pt x="468" y="164"/>
                    </a:lnTo>
                    <a:lnTo>
                      <a:pt x="496" y="160"/>
                    </a:lnTo>
                    <a:lnTo>
                      <a:pt x="522" y="154"/>
                    </a:lnTo>
                    <a:lnTo>
                      <a:pt x="550" y="148"/>
                    </a:lnTo>
                    <a:lnTo>
                      <a:pt x="576" y="138"/>
                    </a:lnTo>
                    <a:lnTo>
                      <a:pt x="604" y="128"/>
                    </a:lnTo>
                    <a:lnTo>
                      <a:pt x="632" y="116"/>
                    </a:lnTo>
                    <a:lnTo>
                      <a:pt x="632" y="116"/>
                    </a:lnTo>
                    <a:lnTo>
                      <a:pt x="636" y="80"/>
                    </a:lnTo>
                    <a:lnTo>
                      <a:pt x="636" y="44"/>
                    </a:lnTo>
                    <a:lnTo>
                      <a:pt x="636" y="44"/>
                    </a:lnTo>
                    <a:lnTo>
                      <a:pt x="610" y="58"/>
                    </a:lnTo>
                    <a:lnTo>
                      <a:pt x="582" y="70"/>
                    </a:lnTo>
                    <a:lnTo>
                      <a:pt x="554" y="80"/>
                    </a:lnTo>
                    <a:lnTo>
                      <a:pt x="528" y="88"/>
                    </a:lnTo>
                    <a:lnTo>
                      <a:pt x="500" y="94"/>
                    </a:lnTo>
                    <a:lnTo>
                      <a:pt x="472" y="100"/>
                    </a:lnTo>
                    <a:lnTo>
                      <a:pt x="444" y="102"/>
                    </a:lnTo>
                    <a:lnTo>
                      <a:pt x="416" y="104"/>
                    </a:lnTo>
                    <a:lnTo>
                      <a:pt x="390" y="106"/>
                    </a:lnTo>
                    <a:lnTo>
                      <a:pt x="362" y="104"/>
                    </a:lnTo>
                    <a:lnTo>
                      <a:pt x="310" y="100"/>
                    </a:lnTo>
                    <a:lnTo>
                      <a:pt x="260" y="92"/>
                    </a:lnTo>
                    <a:lnTo>
                      <a:pt x="212" y="82"/>
                    </a:lnTo>
                    <a:lnTo>
                      <a:pt x="168" y="70"/>
                    </a:lnTo>
                    <a:lnTo>
                      <a:pt x="128" y="56"/>
                    </a:lnTo>
                    <a:lnTo>
                      <a:pt x="92" y="42"/>
                    </a:lnTo>
                    <a:lnTo>
                      <a:pt x="60" y="30"/>
                    </a:lnTo>
                    <a:lnTo>
                      <a:pt x="18" y="8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53" name="Freeform 51"/>
              <p:cNvSpPr>
                <a:spLocks/>
              </p:cNvSpPr>
              <p:nvPr/>
            </p:nvSpPr>
            <p:spPr bwMode="auto">
              <a:xfrm>
                <a:off x="5892800" y="1982788"/>
                <a:ext cx="1009650" cy="187325"/>
              </a:xfrm>
              <a:custGeom>
                <a:avLst/>
                <a:gdLst>
                  <a:gd name="T0" fmla="*/ 2 w 636"/>
                  <a:gd name="T1" fmla="*/ 0 h 118"/>
                  <a:gd name="T2" fmla="*/ 2 w 636"/>
                  <a:gd name="T3" fmla="*/ 0 h 118"/>
                  <a:gd name="T4" fmla="*/ 0 w 636"/>
                  <a:gd name="T5" fmla="*/ 48 h 118"/>
                  <a:gd name="T6" fmla="*/ 0 w 636"/>
                  <a:gd name="T7" fmla="*/ 48 h 118"/>
                  <a:gd name="T8" fmla="*/ 8 w 636"/>
                  <a:gd name="T9" fmla="*/ 42 h 118"/>
                  <a:gd name="T10" fmla="*/ 16 w 636"/>
                  <a:gd name="T11" fmla="*/ 38 h 118"/>
                  <a:gd name="T12" fmla="*/ 26 w 636"/>
                  <a:gd name="T13" fmla="*/ 38 h 118"/>
                  <a:gd name="T14" fmla="*/ 38 w 636"/>
                  <a:gd name="T15" fmla="*/ 40 h 118"/>
                  <a:gd name="T16" fmla="*/ 68 w 636"/>
                  <a:gd name="T17" fmla="*/ 48 h 118"/>
                  <a:gd name="T18" fmla="*/ 104 w 636"/>
                  <a:gd name="T19" fmla="*/ 60 h 118"/>
                  <a:gd name="T20" fmla="*/ 148 w 636"/>
                  <a:gd name="T21" fmla="*/ 76 h 118"/>
                  <a:gd name="T22" fmla="*/ 198 w 636"/>
                  <a:gd name="T23" fmla="*/ 92 h 118"/>
                  <a:gd name="T24" fmla="*/ 226 w 636"/>
                  <a:gd name="T25" fmla="*/ 100 h 118"/>
                  <a:gd name="T26" fmla="*/ 256 w 636"/>
                  <a:gd name="T27" fmla="*/ 106 h 118"/>
                  <a:gd name="T28" fmla="*/ 288 w 636"/>
                  <a:gd name="T29" fmla="*/ 112 h 118"/>
                  <a:gd name="T30" fmla="*/ 322 w 636"/>
                  <a:gd name="T31" fmla="*/ 116 h 118"/>
                  <a:gd name="T32" fmla="*/ 322 w 636"/>
                  <a:gd name="T33" fmla="*/ 116 h 118"/>
                  <a:gd name="T34" fmla="*/ 356 w 636"/>
                  <a:gd name="T35" fmla="*/ 118 h 118"/>
                  <a:gd name="T36" fmla="*/ 386 w 636"/>
                  <a:gd name="T37" fmla="*/ 118 h 118"/>
                  <a:gd name="T38" fmla="*/ 416 w 636"/>
                  <a:gd name="T39" fmla="*/ 118 h 118"/>
                  <a:gd name="T40" fmla="*/ 444 w 636"/>
                  <a:gd name="T41" fmla="*/ 116 h 118"/>
                  <a:gd name="T42" fmla="*/ 494 w 636"/>
                  <a:gd name="T43" fmla="*/ 108 h 118"/>
                  <a:gd name="T44" fmla="*/ 538 w 636"/>
                  <a:gd name="T45" fmla="*/ 100 h 118"/>
                  <a:gd name="T46" fmla="*/ 572 w 636"/>
                  <a:gd name="T47" fmla="*/ 94 h 118"/>
                  <a:gd name="T48" fmla="*/ 588 w 636"/>
                  <a:gd name="T49" fmla="*/ 94 h 118"/>
                  <a:gd name="T50" fmla="*/ 600 w 636"/>
                  <a:gd name="T51" fmla="*/ 94 h 118"/>
                  <a:gd name="T52" fmla="*/ 612 w 636"/>
                  <a:gd name="T53" fmla="*/ 96 h 118"/>
                  <a:gd name="T54" fmla="*/ 620 w 636"/>
                  <a:gd name="T55" fmla="*/ 100 h 118"/>
                  <a:gd name="T56" fmla="*/ 626 w 636"/>
                  <a:gd name="T57" fmla="*/ 106 h 118"/>
                  <a:gd name="T58" fmla="*/ 632 w 636"/>
                  <a:gd name="T59" fmla="*/ 114 h 118"/>
                  <a:gd name="T60" fmla="*/ 632 w 636"/>
                  <a:gd name="T61" fmla="*/ 114 h 118"/>
                  <a:gd name="T62" fmla="*/ 636 w 636"/>
                  <a:gd name="T63" fmla="*/ 80 h 118"/>
                  <a:gd name="T64" fmla="*/ 636 w 636"/>
                  <a:gd name="T65" fmla="*/ 44 h 118"/>
                  <a:gd name="T66" fmla="*/ 636 w 636"/>
                  <a:gd name="T67" fmla="*/ 44 h 118"/>
                  <a:gd name="T68" fmla="*/ 610 w 636"/>
                  <a:gd name="T69" fmla="*/ 58 h 118"/>
                  <a:gd name="T70" fmla="*/ 582 w 636"/>
                  <a:gd name="T71" fmla="*/ 70 h 118"/>
                  <a:gd name="T72" fmla="*/ 554 w 636"/>
                  <a:gd name="T73" fmla="*/ 80 h 118"/>
                  <a:gd name="T74" fmla="*/ 528 w 636"/>
                  <a:gd name="T75" fmla="*/ 88 h 118"/>
                  <a:gd name="T76" fmla="*/ 500 w 636"/>
                  <a:gd name="T77" fmla="*/ 94 h 118"/>
                  <a:gd name="T78" fmla="*/ 472 w 636"/>
                  <a:gd name="T79" fmla="*/ 100 h 118"/>
                  <a:gd name="T80" fmla="*/ 444 w 636"/>
                  <a:gd name="T81" fmla="*/ 102 h 118"/>
                  <a:gd name="T82" fmla="*/ 416 w 636"/>
                  <a:gd name="T83" fmla="*/ 104 h 118"/>
                  <a:gd name="T84" fmla="*/ 390 w 636"/>
                  <a:gd name="T85" fmla="*/ 106 h 118"/>
                  <a:gd name="T86" fmla="*/ 362 w 636"/>
                  <a:gd name="T87" fmla="*/ 104 h 118"/>
                  <a:gd name="T88" fmla="*/ 310 w 636"/>
                  <a:gd name="T89" fmla="*/ 100 h 118"/>
                  <a:gd name="T90" fmla="*/ 260 w 636"/>
                  <a:gd name="T91" fmla="*/ 92 h 118"/>
                  <a:gd name="T92" fmla="*/ 212 w 636"/>
                  <a:gd name="T93" fmla="*/ 82 h 118"/>
                  <a:gd name="T94" fmla="*/ 168 w 636"/>
                  <a:gd name="T95" fmla="*/ 70 h 118"/>
                  <a:gd name="T96" fmla="*/ 128 w 636"/>
                  <a:gd name="T97" fmla="*/ 56 h 118"/>
                  <a:gd name="T98" fmla="*/ 92 w 636"/>
                  <a:gd name="T99" fmla="*/ 42 h 118"/>
                  <a:gd name="T100" fmla="*/ 60 w 636"/>
                  <a:gd name="T101" fmla="*/ 30 h 118"/>
                  <a:gd name="T102" fmla="*/ 18 w 636"/>
                  <a:gd name="T103" fmla="*/ 8 h 118"/>
                  <a:gd name="T104" fmla="*/ 2 w 636"/>
                  <a:gd name="T105" fmla="*/ 0 h 118"/>
                  <a:gd name="T106" fmla="*/ 2 w 636"/>
                  <a:gd name="T10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36" h="118">
                    <a:moveTo>
                      <a:pt x="2" y="0"/>
                    </a:moveTo>
                    <a:lnTo>
                      <a:pt x="2" y="0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8" y="42"/>
                    </a:lnTo>
                    <a:lnTo>
                      <a:pt x="16" y="38"/>
                    </a:lnTo>
                    <a:lnTo>
                      <a:pt x="26" y="38"/>
                    </a:lnTo>
                    <a:lnTo>
                      <a:pt x="38" y="40"/>
                    </a:lnTo>
                    <a:lnTo>
                      <a:pt x="68" y="48"/>
                    </a:lnTo>
                    <a:lnTo>
                      <a:pt x="104" y="60"/>
                    </a:lnTo>
                    <a:lnTo>
                      <a:pt x="148" y="76"/>
                    </a:lnTo>
                    <a:lnTo>
                      <a:pt x="198" y="92"/>
                    </a:lnTo>
                    <a:lnTo>
                      <a:pt x="226" y="100"/>
                    </a:lnTo>
                    <a:lnTo>
                      <a:pt x="256" y="106"/>
                    </a:lnTo>
                    <a:lnTo>
                      <a:pt x="288" y="112"/>
                    </a:lnTo>
                    <a:lnTo>
                      <a:pt x="322" y="116"/>
                    </a:lnTo>
                    <a:lnTo>
                      <a:pt x="322" y="116"/>
                    </a:lnTo>
                    <a:lnTo>
                      <a:pt x="356" y="118"/>
                    </a:lnTo>
                    <a:lnTo>
                      <a:pt x="386" y="118"/>
                    </a:lnTo>
                    <a:lnTo>
                      <a:pt x="416" y="118"/>
                    </a:lnTo>
                    <a:lnTo>
                      <a:pt x="444" y="116"/>
                    </a:lnTo>
                    <a:lnTo>
                      <a:pt x="494" y="108"/>
                    </a:lnTo>
                    <a:lnTo>
                      <a:pt x="538" y="100"/>
                    </a:lnTo>
                    <a:lnTo>
                      <a:pt x="572" y="94"/>
                    </a:lnTo>
                    <a:lnTo>
                      <a:pt x="588" y="94"/>
                    </a:lnTo>
                    <a:lnTo>
                      <a:pt x="600" y="94"/>
                    </a:lnTo>
                    <a:lnTo>
                      <a:pt x="612" y="96"/>
                    </a:lnTo>
                    <a:lnTo>
                      <a:pt x="620" y="100"/>
                    </a:lnTo>
                    <a:lnTo>
                      <a:pt x="626" y="106"/>
                    </a:lnTo>
                    <a:lnTo>
                      <a:pt x="632" y="114"/>
                    </a:lnTo>
                    <a:lnTo>
                      <a:pt x="632" y="114"/>
                    </a:lnTo>
                    <a:lnTo>
                      <a:pt x="636" y="80"/>
                    </a:lnTo>
                    <a:lnTo>
                      <a:pt x="636" y="44"/>
                    </a:lnTo>
                    <a:lnTo>
                      <a:pt x="636" y="44"/>
                    </a:lnTo>
                    <a:lnTo>
                      <a:pt x="610" y="58"/>
                    </a:lnTo>
                    <a:lnTo>
                      <a:pt x="582" y="70"/>
                    </a:lnTo>
                    <a:lnTo>
                      <a:pt x="554" y="80"/>
                    </a:lnTo>
                    <a:lnTo>
                      <a:pt x="528" y="88"/>
                    </a:lnTo>
                    <a:lnTo>
                      <a:pt x="500" y="94"/>
                    </a:lnTo>
                    <a:lnTo>
                      <a:pt x="472" y="100"/>
                    </a:lnTo>
                    <a:lnTo>
                      <a:pt x="444" y="102"/>
                    </a:lnTo>
                    <a:lnTo>
                      <a:pt x="416" y="104"/>
                    </a:lnTo>
                    <a:lnTo>
                      <a:pt x="390" y="106"/>
                    </a:lnTo>
                    <a:lnTo>
                      <a:pt x="362" y="104"/>
                    </a:lnTo>
                    <a:lnTo>
                      <a:pt x="310" y="100"/>
                    </a:lnTo>
                    <a:lnTo>
                      <a:pt x="260" y="92"/>
                    </a:lnTo>
                    <a:lnTo>
                      <a:pt x="212" y="82"/>
                    </a:lnTo>
                    <a:lnTo>
                      <a:pt x="168" y="70"/>
                    </a:lnTo>
                    <a:lnTo>
                      <a:pt x="128" y="56"/>
                    </a:lnTo>
                    <a:lnTo>
                      <a:pt x="92" y="42"/>
                    </a:lnTo>
                    <a:lnTo>
                      <a:pt x="60" y="30"/>
                    </a:lnTo>
                    <a:lnTo>
                      <a:pt x="18" y="8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54" name="Freeform 52"/>
              <p:cNvSpPr>
                <a:spLocks/>
              </p:cNvSpPr>
              <p:nvPr/>
            </p:nvSpPr>
            <p:spPr bwMode="auto">
              <a:xfrm>
                <a:off x="6042025" y="2468563"/>
                <a:ext cx="660400" cy="133350"/>
              </a:xfrm>
              <a:custGeom>
                <a:avLst/>
                <a:gdLst>
                  <a:gd name="T0" fmla="*/ 0 w 416"/>
                  <a:gd name="T1" fmla="*/ 0 h 84"/>
                  <a:gd name="T2" fmla="*/ 0 w 416"/>
                  <a:gd name="T3" fmla="*/ 0 h 84"/>
                  <a:gd name="T4" fmla="*/ 18 w 416"/>
                  <a:gd name="T5" fmla="*/ 16 h 84"/>
                  <a:gd name="T6" fmla="*/ 38 w 416"/>
                  <a:gd name="T7" fmla="*/ 30 h 84"/>
                  <a:gd name="T8" fmla="*/ 60 w 416"/>
                  <a:gd name="T9" fmla="*/ 44 h 84"/>
                  <a:gd name="T10" fmla="*/ 82 w 416"/>
                  <a:gd name="T11" fmla="*/ 54 h 84"/>
                  <a:gd name="T12" fmla="*/ 106 w 416"/>
                  <a:gd name="T13" fmla="*/ 64 h 84"/>
                  <a:gd name="T14" fmla="*/ 132 w 416"/>
                  <a:gd name="T15" fmla="*/ 72 h 84"/>
                  <a:gd name="T16" fmla="*/ 160 w 416"/>
                  <a:gd name="T17" fmla="*/ 78 h 84"/>
                  <a:gd name="T18" fmla="*/ 188 w 416"/>
                  <a:gd name="T19" fmla="*/ 82 h 84"/>
                  <a:gd name="T20" fmla="*/ 188 w 416"/>
                  <a:gd name="T21" fmla="*/ 82 h 84"/>
                  <a:gd name="T22" fmla="*/ 222 w 416"/>
                  <a:gd name="T23" fmla="*/ 84 h 84"/>
                  <a:gd name="T24" fmla="*/ 254 w 416"/>
                  <a:gd name="T25" fmla="*/ 82 h 84"/>
                  <a:gd name="T26" fmla="*/ 286 w 416"/>
                  <a:gd name="T27" fmla="*/ 78 h 84"/>
                  <a:gd name="T28" fmla="*/ 316 w 416"/>
                  <a:gd name="T29" fmla="*/ 72 h 84"/>
                  <a:gd name="T30" fmla="*/ 342 w 416"/>
                  <a:gd name="T31" fmla="*/ 62 h 84"/>
                  <a:gd name="T32" fmla="*/ 368 w 416"/>
                  <a:gd name="T33" fmla="*/ 50 h 84"/>
                  <a:gd name="T34" fmla="*/ 394 w 416"/>
                  <a:gd name="T35" fmla="*/ 36 h 84"/>
                  <a:gd name="T36" fmla="*/ 416 w 416"/>
                  <a:gd name="T37" fmla="*/ 20 h 84"/>
                  <a:gd name="T38" fmla="*/ 416 w 416"/>
                  <a:gd name="T39" fmla="*/ 20 h 84"/>
                  <a:gd name="T40" fmla="*/ 382 w 416"/>
                  <a:gd name="T41" fmla="*/ 30 h 84"/>
                  <a:gd name="T42" fmla="*/ 350 w 416"/>
                  <a:gd name="T43" fmla="*/ 36 h 84"/>
                  <a:gd name="T44" fmla="*/ 316 w 416"/>
                  <a:gd name="T45" fmla="*/ 40 h 84"/>
                  <a:gd name="T46" fmla="*/ 284 w 416"/>
                  <a:gd name="T47" fmla="*/ 42 h 84"/>
                  <a:gd name="T48" fmla="*/ 250 w 416"/>
                  <a:gd name="T49" fmla="*/ 42 h 84"/>
                  <a:gd name="T50" fmla="*/ 218 w 416"/>
                  <a:gd name="T51" fmla="*/ 40 h 84"/>
                  <a:gd name="T52" fmla="*/ 188 w 416"/>
                  <a:gd name="T53" fmla="*/ 36 h 84"/>
                  <a:gd name="T54" fmla="*/ 158 w 416"/>
                  <a:gd name="T55" fmla="*/ 30 h 84"/>
                  <a:gd name="T56" fmla="*/ 104 w 416"/>
                  <a:gd name="T57" fmla="*/ 20 h 84"/>
                  <a:gd name="T58" fmla="*/ 58 w 416"/>
                  <a:gd name="T59" fmla="*/ 10 h 84"/>
                  <a:gd name="T60" fmla="*/ 22 w 416"/>
                  <a:gd name="T61" fmla="*/ 2 h 84"/>
                  <a:gd name="T62" fmla="*/ 10 w 416"/>
                  <a:gd name="T63" fmla="*/ 0 h 84"/>
                  <a:gd name="T64" fmla="*/ 0 w 416"/>
                  <a:gd name="T65" fmla="*/ 0 h 84"/>
                  <a:gd name="T66" fmla="*/ 0 w 416"/>
                  <a:gd name="T67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6" h="84">
                    <a:moveTo>
                      <a:pt x="0" y="0"/>
                    </a:moveTo>
                    <a:lnTo>
                      <a:pt x="0" y="0"/>
                    </a:lnTo>
                    <a:lnTo>
                      <a:pt x="18" y="16"/>
                    </a:lnTo>
                    <a:lnTo>
                      <a:pt x="38" y="30"/>
                    </a:lnTo>
                    <a:lnTo>
                      <a:pt x="60" y="44"/>
                    </a:lnTo>
                    <a:lnTo>
                      <a:pt x="82" y="54"/>
                    </a:lnTo>
                    <a:lnTo>
                      <a:pt x="106" y="64"/>
                    </a:lnTo>
                    <a:lnTo>
                      <a:pt x="132" y="72"/>
                    </a:lnTo>
                    <a:lnTo>
                      <a:pt x="160" y="78"/>
                    </a:lnTo>
                    <a:lnTo>
                      <a:pt x="188" y="82"/>
                    </a:lnTo>
                    <a:lnTo>
                      <a:pt x="188" y="82"/>
                    </a:lnTo>
                    <a:lnTo>
                      <a:pt x="222" y="84"/>
                    </a:lnTo>
                    <a:lnTo>
                      <a:pt x="254" y="82"/>
                    </a:lnTo>
                    <a:lnTo>
                      <a:pt x="286" y="78"/>
                    </a:lnTo>
                    <a:lnTo>
                      <a:pt x="316" y="72"/>
                    </a:lnTo>
                    <a:lnTo>
                      <a:pt x="342" y="62"/>
                    </a:lnTo>
                    <a:lnTo>
                      <a:pt x="368" y="50"/>
                    </a:lnTo>
                    <a:lnTo>
                      <a:pt x="394" y="36"/>
                    </a:lnTo>
                    <a:lnTo>
                      <a:pt x="416" y="20"/>
                    </a:lnTo>
                    <a:lnTo>
                      <a:pt x="416" y="20"/>
                    </a:lnTo>
                    <a:lnTo>
                      <a:pt x="382" y="30"/>
                    </a:lnTo>
                    <a:lnTo>
                      <a:pt x="350" y="36"/>
                    </a:lnTo>
                    <a:lnTo>
                      <a:pt x="316" y="40"/>
                    </a:lnTo>
                    <a:lnTo>
                      <a:pt x="284" y="42"/>
                    </a:lnTo>
                    <a:lnTo>
                      <a:pt x="250" y="42"/>
                    </a:lnTo>
                    <a:lnTo>
                      <a:pt x="218" y="40"/>
                    </a:lnTo>
                    <a:lnTo>
                      <a:pt x="188" y="36"/>
                    </a:lnTo>
                    <a:lnTo>
                      <a:pt x="158" y="30"/>
                    </a:lnTo>
                    <a:lnTo>
                      <a:pt x="104" y="20"/>
                    </a:lnTo>
                    <a:lnTo>
                      <a:pt x="58" y="10"/>
                    </a:lnTo>
                    <a:lnTo>
                      <a:pt x="22" y="2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55" name="Freeform 53"/>
              <p:cNvSpPr>
                <a:spLocks/>
              </p:cNvSpPr>
              <p:nvPr/>
            </p:nvSpPr>
            <p:spPr bwMode="auto">
              <a:xfrm>
                <a:off x="5530850" y="2462213"/>
                <a:ext cx="1504950" cy="1657350"/>
              </a:xfrm>
              <a:custGeom>
                <a:avLst/>
                <a:gdLst>
                  <a:gd name="T0" fmla="*/ 88 w 948"/>
                  <a:gd name="T1" fmla="*/ 0 h 1044"/>
                  <a:gd name="T2" fmla="*/ 88 w 948"/>
                  <a:gd name="T3" fmla="*/ 0 h 1044"/>
                  <a:gd name="T4" fmla="*/ 78 w 948"/>
                  <a:gd name="T5" fmla="*/ 82 h 1044"/>
                  <a:gd name="T6" fmla="*/ 64 w 948"/>
                  <a:gd name="T7" fmla="*/ 202 h 1044"/>
                  <a:gd name="T8" fmla="*/ 34 w 948"/>
                  <a:gd name="T9" fmla="*/ 502 h 1044"/>
                  <a:gd name="T10" fmla="*/ 10 w 948"/>
                  <a:gd name="T11" fmla="*/ 772 h 1044"/>
                  <a:gd name="T12" fmla="*/ 2 w 948"/>
                  <a:gd name="T13" fmla="*/ 860 h 1044"/>
                  <a:gd name="T14" fmla="*/ 0 w 948"/>
                  <a:gd name="T15" fmla="*/ 894 h 1044"/>
                  <a:gd name="T16" fmla="*/ 786 w 948"/>
                  <a:gd name="T17" fmla="*/ 1044 h 1044"/>
                  <a:gd name="T18" fmla="*/ 786 w 948"/>
                  <a:gd name="T19" fmla="*/ 1044 h 1044"/>
                  <a:gd name="T20" fmla="*/ 794 w 948"/>
                  <a:gd name="T21" fmla="*/ 998 h 1044"/>
                  <a:gd name="T22" fmla="*/ 812 w 948"/>
                  <a:gd name="T23" fmla="*/ 892 h 1044"/>
                  <a:gd name="T24" fmla="*/ 870 w 948"/>
                  <a:gd name="T25" fmla="*/ 582 h 1044"/>
                  <a:gd name="T26" fmla="*/ 902 w 948"/>
                  <a:gd name="T27" fmla="*/ 414 h 1044"/>
                  <a:gd name="T28" fmla="*/ 926 w 948"/>
                  <a:gd name="T29" fmla="*/ 266 h 1044"/>
                  <a:gd name="T30" fmla="*/ 944 w 948"/>
                  <a:gd name="T31" fmla="*/ 156 h 1044"/>
                  <a:gd name="T32" fmla="*/ 948 w 948"/>
                  <a:gd name="T33" fmla="*/ 120 h 1044"/>
                  <a:gd name="T34" fmla="*/ 948 w 948"/>
                  <a:gd name="T35" fmla="*/ 102 h 1044"/>
                  <a:gd name="T36" fmla="*/ 528 w 948"/>
                  <a:gd name="T37" fmla="*/ 192 h 1044"/>
                  <a:gd name="T38" fmla="*/ 88 w 948"/>
                  <a:gd name="T39" fmla="*/ 0 h 10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8" h="1044">
                    <a:moveTo>
                      <a:pt x="88" y="0"/>
                    </a:moveTo>
                    <a:lnTo>
                      <a:pt x="88" y="0"/>
                    </a:lnTo>
                    <a:lnTo>
                      <a:pt x="78" y="82"/>
                    </a:lnTo>
                    <a:lnTo>
                      <a:pt x="64" y="202"/>
                    </a:lnTo>
                    <a:lnTo>
                      <a:pt x="34" y="502"/>
                    </a:lnTo>
                    <a:lnTo>
                      <a:pt x="10" y="772"/>
                    </a:lnTo>
                    <a:lnTo>
                      <a:pt x="2" y="860"/>
                    </a:lnTo>
                    <a:lnTo>
                      <a:pt x="0" y="894"/>
                    </a:lnTo>
                    <a:lnTo>
                      <a:pt x="786" y="1044"/>
                    </a:lnTo>
                    <a:lnTo>
                      <a:pt x="786" y="1044"/>
                    </a:lnTo>
                    <a:lnTo>
                      <a:pt x="794" y="998"/>
                    </a:lnTo>
                    <a:lnTo>
                      <a:pt x="812" y="892"/>
                    </a:lnTo>
                    <a:lnTo>
                      <a:pt x="870" y="582"/>
                    </a:lnTo>
                    <a:lnTo>
                      <a:pt x="902" y="414"/>
                    </a:lnTo>
                    <a:lnTo>
                      <a:pt x="926" y="266"/>
                    </a:lnTo>
                    <a:lnTo>
                      <a:pt x="944" y="156"/>
                    </a:lnTo>
                    <a:lnTo>
                      <a:pt x="948" y="120"/>
                    </a:lnTo>
                    <a:lnTo>
                      <a:pt x="948" y="102"/>
                    </a:lnTo>
                    <a:lnTo>
                      <a:pt x="528" y="192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FAEB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56" name="Freeform 54"/>
              <p:cNvSpPr>
                <a:spLocks/>
              </p:cNvSpPr>
              <p:nvPr/>
            </p:nvSpPr>
            <p:spPr bwMode="auto">
              <a:xfrm>
                <a:off x="5530850" y="2462213"/>
                <a:ext cx="1504950" cy="1657350"/>
              </a:xfrm>
              <a:custGeom>
                <a:avLst/>
                <a:gdLst>
                  <a:gd name="T0" fmla="*/ 88 w 948"/>
                  <a:gd name="T1" fmla="*/ 0 h 1044"/>
                  <a:gd name="T2" fmla="*/ 88 w 948"/>
                  <a:gd name="T3" fmla="*/ 0 h 1044"/>
                  <a:gd name="T4" fmla="*/ 78 w 948"/>
                  <a:gd name="T5" fmla="*/ 82 h 1044"/>
                  <a:gd name="T6" fmla="*/ 64 w 948"/>
                  <a:gd name="T7" fmla="*/ 202 h 1044"/>
                  <a:gd name="T8" fmla="*/ 34 w 948"/>
                  <a:gd name="T9" fmla="*/ 502 h 1044"/>
                  <a:gd name="T10" fmla="*/ 10 w 948"/>
                  <a:gd name="T11" fmla="*/ 772 h 1044"/>
                  <a:gd name="T12" fmla="*/ 2 w 948"/>
                  <a:gd name="T13" fmla="*/ 860 h 1044"/>
                  <a:gd name="T14" fmla="*/ 0 w 948"/>
                  <a:gd name="T15" fmla="*/ 894 h 1044"/>
                  <a:gd name="T16" fmla="*/ 786 w 948"/>
                  <a:gd name="T17" fmla="*/ 1044 h 1044"/>
                  <a:gd name="T18" fmla="*/ 786 w 948"/>
                  <a:gd name="T19" fmla="*/ 1044 h 1044"/>
                  <a:gd name="T20" fmla="*/ 794 w 948"/>
                  <a:gd name="T21" fmla="*/ 998 h 1044"/>
                  <a:gd name="T22" fmla="*/ 812 w 948"/>
                  <a:gd name="T23" fmla="*/ 892 h 1044"/>
                  <a:gd name="T24" fmla="*/ 870 w 948"/>
                  <a:gd name="T25" fmla="*/ 582 h 1044"/>
                  <a:gd name="T26" fmla="*/ 902 w 948"/>
                  <a:gd name="T27" fmla="*/ 414 h 1044"/>
                  <a:gd name="T28" fmla="*/ 926 w 948"/>
                  <a:gd name="T29" fmla="*/ 266 h 1044"/>
                  <a:gd name="T30" fmla="*/ 944 w 948"/>
                  <a:gd name="T31" fmla="*/ 156 h 1044"/>
                  <a:gd name="T32" fmla="*/ 948 w 948"/>
                  <a:gd name="T33" fmla="*/ 120 h 1044"/>
                  <a:gd name="T34" fmla="*/ 948 w 948"/>
                  <a:gd name="T35" fmla="*/ 102 h 1044"/>
                  <a:gd name="T36" fmla="*/ 528 w 948"/>
                  <a:gd name="T37" fmla="*/ 192 h 1044"/>
                  <a:gd name="T38" fmla="*/ 88 w 948"/>
                  <a:gd name="T39" fmla="*/ 0 h 10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8" h="1044">
                    <a:moveTo>
                      <a:pt x="88" y="0"/>
                    </a:moveTo>
                    <a:lnTo>
                      <a:pt x="88" y="0"/>
                    </a:lnTo>
                    <a:lnTo>
                      <a:pt x="78" y="82"/>
                    </a:lnTo>
                    <a:lnTo>
                      <a:pt x="64" y="202"/>
                    </a:lnTo>
                    <a:lnTo>
                      <a:pt x="34" y="502"/>
                    </a:lnTo>
                    <a:lnTo>
                      <a:pt x="10" y="772"/>
                    </a:lnTo>
                    <a:lnTo>
                      <a:pt x="2" y="860"/>
                    </a:lnTo>
                    <a:lnTo>
                      <a:pt x="0" y="894"/>
                    </a:lnTo>
                    <a:lnTo>
                      <a:pt x="786" y="1044"/>
                    </a:lnTo>
                    <a:lnTo>
                      <a:pt x="786" y="1044"/>
                    </a:lnTo>
                    <a:lnTo>
                      <a:pt x="794" y="998"/>
                    </a:lnTo>
                    <a:lnTo>
                      <a:pt x="812" y="892"/>
                    </a:lnTo>
                    <a:lnTo>
                      <a:pt x="870" y="582"/>
                    </a:lnTo>
                    <a:lnTo>
                      <a:pt x="902" y="414"/>
                    </a:lnTo>
                    <a:lnTo>
                      <a:pt x="926" y="266"/>
                    </a:lnTo>
                    <a:lnTo>
                      <a:pt x="944" y="156"/>
                    </a:lnTo>
                    <a:lnTo>
                      <a:pt x="948" y="120"/>
                    </a:lnTo>
                    <a:lnTo>
                      <a:pt x="948" y="102"/>
                    </a:lnTo>
                    <a:lnTo>
                      <a:pt x="528" y="192"/>
                    </a:lnTo>
                    <a:lnTo>
                      <a:pt x="8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57" name="Freeform 55"/>
              <p:cNvSpPr>
                <a:spLocks/>
              </p:cNvSpPr>
              <p:nvPr/>
            </p:nvSpPr>
            <p:spPr bwMode="auto">
              <a:xfrm>
                <a:off x="5527675" y="3881438"/>
                <a:ext cx="1254125" cy="635000"/>
              </a:xfrm>
              <a:custGeom>
                <a:avLst/>
                <a:gdLst>
                  <a:gd name="T0" fmla="*/ 2 w 790"/>
                  <a:gd name="T1" fmla="*/ 0 h 400"/>
                  <a:gd name="T2" fmla="*/ 2 w 790"/>
                  <a:gd name="T3" fmla="*/ 0 h 400"/>
                  <a:gd name="T4" fmla="*/ 0 w 790"/>
                  <a:gd name="T5" fmla="*/ 32 h 400"/>
                  <a:gd name="T6" fmla="*/ 0 w 790"/>
                  <a:gd name="T7" fmla="*/ 66 h 400"/>
                  <a:gd name="T8" fmla="*/ 2 w 790"/>
                  <a:gd name="T9" fmla="*/ 106 h 400"/>
                  <a:gd name="T10" fmla="*/ 8 w 790"/>
                  <a:gd name="T11" fmla="*/ 150 h 400"/>
                  <a:gd name="T12" fmla="*/ 12 w 790"/>
                  <a:gd name="T13" fmla="*/ 172 h 400"/>
                  <a:gd name="T14" fmla="*/ 16 w 790"/>
                  <a:gd name="T15" fmla="*/ 192 h 400"/>
                  <a:gd name="T16" fmla="*/ 24 w 790"/>
                  <a:gd name="T17" fmla="*/ 212 h 400"/>
                  <a:gd name="T18" fmla="*/ 30 w 790"/>
                  <a:gd name="T19" fmla="*/ 230 h 400"/>
                  <a:gd name="T20" fmla="*/ 40 w 790"/>
                  <a:gd name="T21" fmla="*/ 244 h 400"/>
                  <a:gd name="T22" fmla="*/ 52 w 790"/>
                  <a:gd name="T23" fmla="*/ 258 h 400"/>
                  <a:gd name="T24" fmla="*/ 52 w 790"/>
                  <a:gd name="T25" fmla="*/ 258 h 400"/>
                  <a:gd name="T26" fmla="*/ 66 w 790"/>
                  <a:gd name="T27" fmla="*/ 270 h 400"/>
                  <a:gd name="T28" fmla="*/ 88 w 790"/>
                  <a:gd name="T29" fmla="*/ 284 h 400"/>
                  <a:gd name="T30" fmla="*/ 116 w 790"/>
                  <a:gd name="T31" fmla="*/ 300 h 400"/>
                  <a:gd name="T32" fmla="*/ 150 w 790"/>
                  <a:gd name="T33" fmla="*/ 316 h 400"/>
                  <a:gd name="T34" fmla="*/ 188 w 790"/>
                  <a:gd name="T35" fmla="*/ 334 h 400"/>
                  <a:gd name="T36" fmla="*/ 228 w 790"/>
                  <a:gd name="T37" fmla="*/ 350 h 400"/>
                  <a:gd name="T38" fmla="*/ 274 w 790"/>
                  <a:gd name="T39" fmla="*/ 364 h 400"/>
                  <a:gd name="T40" fmla="*/ 322 w 790"/>
                  <a:gd name="T41" fmla="*/ 378 h 400"/>
                  <a:gd name="T42" fmla="*/ 370 w 790"/>
                  <a:gd name="T43" fmla="*/ 388 h 400"/>
                  <a:gd name="T44" fmla="*/ 422 w 790"/>
                  <a:gd name="T45" fmla="*/ 396 h 400"/>
                  <a:gd name="T46" fmla="*/ 472 w 790"/>
                  <a:gd name="T47" fmla="*/ 400 h 400"/>
                  <a:gd name="T48" fmla="*/ 524 w 790"/>
                  <a:gd name="T49" fmla="*/ 400 h 400"/>
                  <a:gd name="T50" fmla="*/ 550 w 790"/>
                  <a:gd name="T51" fmla="*/ 398 h 400"/>
                  <a:gd name="T52" fmla="*/ 574 w 790"/>
                  <a:gd name="T53" fmla="*/ 396 h 400"/>
                  <a:gd name="T54" fmla="*/ 600 w 790"/>
                  <a:gd name="T55" fmla="*/ 390 h 400"/>
                  <a:gd name="T56" fmla="*/ 624 w 790"/>
                  <a:gd name="T57" fmla="*/ 384 h 400"/>
                  <a:gd name="T58" fmla="*/ 648 w 790"/>
                  <a:gd name="T59" fmla="*/ 378 h 400"/>
                  <a:gd name="T60" fmla="*/ 672 w 790"/>
                  <a:gd name="T61" fmla="*/ 368 h 400"/>
                  <a:gd name="T62" fmla="*/ 694 w 790"/>
                  <a:gd name="T63" fmla="*/ 358 h 400"/>
                  <a:gd name="T64" fmla="*/ 716 w 790"/>
                  <a:gd name="T65" fmla="*/ 346 h 400"/>
                  <a:gd name="T66" fmla="*/ 716 w 790"/>
                  <a:gd name="T67" fmla="*/ 346 h 400"/>
                  <a:gd name="T68" fmla="*/ 724 w 790"/>
                  <a:gd name="T69" fmla="*/ 338 h 400"/>
                  <a:gd name="T70" fmla="*/ 734 w 790"/>
                  <a:gd name="T71" fmla="*/ 328 h 400"/>
                  <a:gd name="T72" fmla="*/ 748 w 790"/>
                  <a:gd name="T73" fmla="*/ 308 h 400"/>
                  <a:gd name="T74" fmla="*/ 762 w 790"/>
                  <a:gd name="T75" fmla="*/ 282 h 400"/>
                  <a:gd name="T76" fmla="*/ 772 w 790"/>
                  <a:gd name="T77" fmla="*/ 256 h 400"/>
                  <a:gd name="T78" fmla="*/ 780 w 790"/>
                  <a:gd name="T79" fmla="*/ 226 h 400"/>
                  <a:gd name="T80" fmla="*/ 786 w 790"/>
                  <a:gd name="T81" fmla="*/ 198 h 400"/>
                  <a:gd name="T82" fmla="*/ 788 w 790"/>
                  <a:gd name="T83" fmla="*/ 172 h 400"/>
                  <a:gd name="T84" fmla="*/ 790 w 790"/>
                  <a:gd name="T85" fmla="*/ 146 h 400"/>
                  <a:gd name="T86" fmla="*/ 2 w 790"/>
                  <a:gd name="T87" fmla="*/ 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90" h="400">
                    <a:moveTo>
                      <a:pt x="2" y="0"/>
                    </a:moveTo>
                    <a:lnTo>
                      <a:pt x="2" y="0"/>
                    </a:lnTo>
                    <a:lnTo>
                      <a:pt x="0" y="32"/>
                    </a:lnTo>
                    <a:lnTo>
                      <a:pt x="0" y="66"/>
                    </a:lnTo>
                    <a:lnTo>
                      <a:pt x="2" y="106"/>
                    </a:lnTo>
                    <a:lnTo>
                      <a:pt x="8" y="150"/>
                    </a:lnTo>
                    <a:lnTo>
                      <a:pt x="12" y="172"/>
                    </a:lnTo>
                    <a:lnTo>
                      <a:pt x="16" y="192"/>
                    </a:lnTo>
                    <a:lnTo>
                      <a:pt x="24" y="212"/>
                    </a:lnTo>
                    <a:lnTo>
                      <a:pt x="30" y="230"/>
                    </a:lnTo>
                    <a:lnTo>
                      <a:pt x="40" y="244"/>
                    </a:lnTo>
                    <a:lnTo>
                      <a:pt x="52" y="258"/>
                    </a:lnTo>
                    <a:lnTo>
                      <a:pt x="52" y="258"/>
                    </a:lnTo>
                    <a:lnTo>
                      <a:pt x="66" y="270"/>
                    </a:lnTo>
                    <a:lnTo>
                      <a:pt x="88" y="284"/>
                    </a:lnTo>
                    <a:lnTo>
                      <a:pt x="116" y="300"/>
                    </a:lnTo>
                    <a:lnTo>
                      <a:pt x="150" y="316"/>
                    </a:lnTo>
                    <a:lnTo>
                      <a:pt x="188" y="334"/>
                    </a:lnTo>
                    <a:lnTo>
                      <a:pt x="228" y="350"/>
                    </a:lnTo>
                    <a:lnTo>
                      <a:pt x="274" y="364"/>
                    </a:lnTo>
                    <a:lnTo>
                      <a:pt x="322" y="378"/>
                    </a:lnTo>
                    <a:lnTo>
                      <a:pt x="370" y="388"/>
                    </a:lnTo>
                    <a:lnTo>
                      <a:pt x="422" y="396"/>
                    </a:lnTo>
                    <a:lnTo>
                      <a:pt x="472" y="400"/>
                    </a:lnTo>
                    <a:lnTo>
                      <a:pt x="524" y="400"/>
                    </a:lnTo>
                    <a:lnTo>
                      <a:pt x="550" y="398"/>
                    </a:lnTo>
                    <a:lnTo>
                      <a:pt x="574" y="396"/>
                    </a:lnTo>
                    <a:lnTo>
                      <a:pt x="600" y="390"/>
                    </a:lnTo>
                    <a:lnTo>
                      <a:pt x="624" y="384"/>
                    </a:lnTo>
                    <a:lnTo>
                      <a:pt x="648" y="378"/>
                    </a:lnTo>
                    <a:lnTo>
                      <a:pt x="672" y="368"/>
                    </a:lnTo>
                    <a:lnTo>
                      <a:pt x="694" y="358"/>
                    </a:lnTo>
                    <a:lnTo>
                      <a:pt x="716" y="346"/>
                    </a:lnTo>
                    <a:lnTo>
                      <a:pt x="716" y="346"/>
                    </a:lnTo>
                    <a:lnTo>
                      <a:pt x="724" y="338"/>
                    </a:lnTo>
                    <a:lnTo>
                      <a:pt x="734" y="328"/>
                    </a:lnTo>
                    <a:lnTo>
                      <a:pt x="748" y="308"/>
                    </a:lnTo>
                    <a:lnTo>
                      <a:pt x="762" y="282"/>
                    </a:lnTo>
                    <a:lnTo>
                      <a:pt x="772" y="256"/>
                    </a:lnTo>
                    <a:lnTo>
                      <a:pt x="780" y="226"/>
                    </a:lnTo>
                    <a:lnTo>
                      <a:pt x="786" y="198"/>
                    </a:lnTo>
                    <a:lnTo>
                      <a:pt x="788" y="172"/>
                    </a:lnTo>
                    <a:lnTo>
                      <a:pt x="790" y="14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6D6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58" name="Freeform 56"/>
              <p:cNvSpPr>
                <a:spLocks/>
              </p:cNvSpPr>
              <p:nvPr/>
            </p:nvSpPr>
            <p:spPr bwMode="auto">
              <a:xfrm>
                <a:off x="5518150" y="5735638"/>
                <a:ext cx="755650" cy="276225"/>
              </a:xfrm>
              <a:custGeom>
                <a:avLst/>
                <a:gdLst>
                  <a:gd name="T0" fmla="*/ 354 w 476"/>
                  <a:gd name="T1" fmla="*/ 0 h 174"/>
                  <a:gd name="T2" fmla="*/ 186 w 476"/>
                  <a:gd name="T3" fmla="*/ 52 h 174"/>
                  <a:gd name="T4" fmla="*/ 186 w 476"/>
                  <a:gd name="T5" fmla="*/ 52 h 174"/>
                  <a:gd name="T6" fmla="*/ 164 w 476"/>
                  <a:gd name="T7" fmla="*/ 50 h 174"/>
                  <a:gd name="T8" fmla="*/ 142 w 476"/>
                  <a:gd name="T9" fmla="*/ 50 h 174"/>
                  <a:gd name="T10" fmla="*/ 116 w 476"/>
                  <a:gd name="T11" fmla="*/ 52 h 174"/>
                  <a:gd name="T12" fmla="*/ 88 w 476"/>
                  <a:gd name="T13" fmla="*/ 56 h 174"/>
                  <a:gd name="T14" fmla="*/ 74 w 476"/>
                  <a:gd name="T15" fmla="*/ 60 h 174"/>
                  <a:gd name="T16" fmla="*/ 60 w 476"/>
                  <a:gd name="T17" fmla="*/ 66 h 174"/>
                  <a:gd name="T18" fmla="*/ 50 w 476"/>
                  <a:gd name="T19" fmla="*/ 74 h 174"/>
                  <a:gd name="T20" fmla="*/ 38 w 476"/>
                  <a:gd name="T21" fmla="*/ 82 h 174"/>
                  <a:gd name="T22" fmla="*/ 30 w 476"/>
                  <a:gd name="T23" fmla="*/ 94 h 174"/>
                  <a:gd name="T24" fmla="*/ 24 w 476"/>
                  <a:gd name="T25" fmla="*/ 106 h 174"/>
                  <a:gd name="T26" fmla="*/ 24 w 476"/>
                  <a:gd name="T27" fmla="*/ 106 h 174"/>
                  <a:gd name="T28" fmla="*/ 6 w 476"/>
                  <a:gd name="T29" fmla="*/ 158 h 174"/>
                  <a:gd name="T30" fmla="*/ 0 w 476"/>
                  <a:gd name="T31" fmla="*/ 174 h 174"/>
                  <a:gd name="T32" fmla="*/ 0 w 476"/>
                  <a:gd name="T33" fmla="*/ 174 h 174"/>
                  <a:gd name="T34" fmla="*/ 476 w 476"/>
                  <a:gd name="T35" fmla="*/ 172 h 174"/>
                  <a:gd name="T36" fmla="*/ 476 w 476"/>
                  <a:gd name="T37" fmla="*/ 172 h 174"/>
                  <a:gd name="T38" fmla="*/ 474 w 476"/>
                  <a:gd name="T39" fmla="*/ 152 h 174"/>
                  <a:gd name="T40" fmla="*/ 470 w 476"/>
                  <a:gd name="T41" fmla="*/ 128 h 174"/>
                  <a:gd name="T42" fmla="*/ 462 w 476"/>
                  <a:gd name="T43" fmla="*/ 102 h 174"/>
                  <a:gd name="T44" fmla="*/ 454 w 476"/>
                  <a:gd name="T45" fmla="*/ 74 h 174"/>
                  <a:gd name="T46" fmla="*/ 438 w 476"/>
                  <a:gd name="T47" fmla="*/ 30 h 174"/>
                  <a:gd name="T48" fmla="*/ 430 w 476"/>
                  <a:gd name="T49" fmla="*/ 12 h 174"/>
                  <a:gd name="T50" fmla="*/ 354 w 476"/>
                  <a:gd name="T51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76" h="174">
                    <a:moveTo>
                      <a:pt x="354" y="0"/>
                    </a:moveTo>
                    <a:lnTo>
                      <a:pt x="186" y="52"/>
                    </a:lnTo>
                    <a:lnTo>
                      <a:pt x="186" y="52"/>
                    </a:lnTo>
                    <a:lnTo>
                      <a:pt x="164" y="50"/>
                    </a:lnTo>
                    <a:lnTo>
                      <a:pt x="142" y="50"/>
                    </a:lnTo>
                    <a:lnTo>
                      <a:pt x="116" y="52"/>
                    </a:lnTo>
                    <a:lnTo>
                      <a:pt x="88" y="56"/>
                    </a:lnTo>
                    <a:lnTo>
                      <a:pt x="74" y="60"/>
                    </a:lnTo>
                    <a:lnTo>
                      <a:pt x="60" y="66"/>
                    </a:lnTo>
                    <a:lnTo>
                      <a:pt x="50" y="74"/>
                    </a:lnTo>
                    <a:lnTo>
                      <a:pt x="38" y="82"/>
                    </a:lnTo>
                    <a:lnTo>
                      <a:pt x="30" y="94"/>
                    </a:lnTo>
                    <a:lnTo>
                      <a:pt x="24" y="106"/>
                    </a:lnTo>
                    <a:lnTo>
                      <a:pt x="24" y="106"/>
                    </a:lnTo>
                    <a:lnTo>
                      <a:pt x="6" y="158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476" y="172"/>
                    </a:lnTo>
                    <a:lnTo>
                      <a:pt x="476" y="172"/>
                    </a:lnTo>
                    <a:lnTo>
                      <a:pt x="474" y="152"/>
                    </a:lnTo>
                    <a:lnTo>
                      <a:pt x="470" y="128"/>
                    </a:lnTo>
                    <a:lnTo>
                      <a:pt x="462" y="102"/>
                    </a:lnTo>
                    <a:lnTo>
                      <a:pt x="454" y="74"/>
                    </a:lnTo>
                    <a:lnTo>
                      <a:pt x="438" y="30"/>
                    </a:lnTo>
                    <a:lnTo>
                      <a:pt x="430" y="12"/>
                    </a:lnTo>
                    <a:lnTo>
                      <a:pt x="354" y="0"/>
                    </a:lnTo>
                    <a:close/>
                  </a:path>
                </a:pathLst>
              </a:custGeom>
              <a:solidFill>
                <a:srgbClr val="5454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59" name="Freeform 57"/>
              <p:cNvSpPr>
                <a:spLocks/>
              </p:cNvSpPr>
              <p:nvPr/>
            </p:nvSpPr>
            <p:spPr bwMode="auto">
              <a:xfrm>
                <a:off x="5657850" y="4303713"/>
                <a:ext cx="615950" cy="1644650"/>
              </a:xfrm>
              <a:custGeom>
                <a:avLst/>
                <a:gdLst>
                  <a:gd name="T0" fmla="*/ 210 w 388"/>
                  <a:gd name="T1" fmla="*/ 94 h 1036"/>
                  <a:gd name="T2" fmla="*/ 388 w 388"/>
                  <a:gd name="T3" fmla="*/ 1036 h 1036"/>
                  <a:gd name="T4" fmla="*/ 146 w 388"/>
                  <a:gd name="T5" fmla="*/ 944 h 1036"/>
                  <a:gd name="T6" fmla="*/ 156 w 388"/>
                  <a:gd name="T7" fmla="*/ 528 h 1036"/>
                  <a:gd name="T8" fmla="*/ 156 w 388"/>
                  <a:gd name="T9" fmla="*/ 528 h 1036"/>
                  <a:gd name="T10" fmla="*/ 138 w 388"/>
                  <a:gd name="T11" fmla="*/ 456 h 1036"/>
                  <a:gd name="T12" fmla="*/ 116 w 388"/>
                  <a:gd name="T13" fmla="*/ 372 h 1036"/>
                  <a:gd name="T14" fmla="*/ 90 w 388"/>
                  <a:gd name="T15" fmla="*/ 286 h 1036"/>
                  <a:gd name="T16" fmla="*/ 64 w 388"/>
                  <a:gd name="T17" fmla="*/ 200 h 1036"/>
                  <a:gd name="T18" fmla="*/ 20 w 388"/>
                  <a:gd name="T19" fmla="*/ 58 h 1036"/>
                  <a:gd name="T20" fmla="*/ 0 w 388"/>
                  <a:gd name="T21" fmla="*/ 0 h 1036"/>
                  <a:gd name="T22" fmla="*/ 210 w 388"/>
                  <a:gd name="T23" fmla="*/ 94 h 10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8" h="1036">
                    <a:moveTo>
                      <a:pt x="210" y="94"/>
                    </a:moveTo>
                    <a:lnTo>
                      <a:pt x="388" y="1036"/>
                    </a:lnTo>
                    <a:lnTo>
                      <a:pt x="146" y="944"/>
                    </a:lnTo>
                    <a:lnTo>
                      <a:pt x="156" y="528"/>
                    </a:lnTo>
                    <a:lnTo>
                      <a:pt x="156" y="528"/>
                    </a:lnTo>
                    <a:lnTo>
                      <a:pt x="138" y="456"/>
                    </a:lnTo>
                    <a:lnTo>
                      <a:pt x="116" y="372"/>
                    </a:lnTo>
                    <a:lnTo>
                      <a:pt x="90" y="286"/>
                    </a:lnTo>
                    <a:lnTo>
                      <a:pt x="64" y="200"/>
                    </a:lnTo>
                    <a:lnTo>
                      <a:pt x="20" y="58"/>
                    </a:lnTo>
                    <a:lnTo>
                      <a:pt x="0" y="0"/>
                    </a:lnTo>
                    <a:lnTo>
                      <a:pt x="210" y="94"/>
                    </a:lnTo>
                    <a:close/>
                  </a:path>
                </a:pathLst>
              </a:custGeom>
              <a:solidFill>
                <a:srgbClr val="6D6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60" name="Freeform 58"/>
              <p:cNvSpPr>
                <a:spLocks/>
              </p:cNvSpPr>
              <p:nvPr/>
            </p:nvSpPr>
            <p:spPr bwMode="auto">
              <a:xfrm>
                <a:off x="6610350" y="5735638"/>
                <a:ext cx="752475" cy="276225"/>
              </a:xfrm>
              <a:custGeom>
                <a:avLst/>
                <a:gdLst>
                  <a:gd name="T0" fmla="*/ 120 w 474"/>
                  <a:gd name="T1" fmla="*/ 0 h 174"/>
                  <a:gd name="T2" fmla="*/ 290 w 474"/>
                  <a:gd name="T3" fmla="*/ 52 h 174"/>
                  <a:gd name="T4" fmla="*/ 290 w 474"/>
                  <a:gd name="T5" fmla="*/ 52 h 174"/>
                  <a:gd name="T6" fmla="*/ 310 w 474"/>
                  <a:gd name="T7" fmla="*/ 50 h 174"/>
                  <a:gd name="T8" fmla="*/ 332 w 474"/>
                  <a:gd name="T9" fmla="*/ 50 h 174"/>
                  <a:gd name="T10" fmla="*/ 360 w 474"/>
                  <a:gd name="T11" fmla="*/ 52 h 174"/>
                  <a:gd name="T12" fmla="*/ 388 w 474"/>
                  <a:gd name="T13" fmla="*/ 56 h 174"/>
                  <a:gd name="T14" fmla="*/ 400 w 474"/>
                  <a:gd name="T15" fmla="*/ 60 h 174"/>
                  <a:gd name="T16" fmla="*/ 414 w 474"/>
                  <a:gd name="T17" fmla="*/ 66 h 174"/>
                  <a:gd name="T18" fmla="*/ 426 w 474"/>
                  <a:gd name="T19" fmla="*/ 74 h 174"/>
                  <a:gd name="T20" fmla="*/ 436 w 474"/>
                  <a:gd name="T21" fmla="*/ 82 h 174"/>
                  <a:gd name="T22" fmla="*/ 444 w 474"/>
                  <a:gd name="T23" fmla="*/ 94 h 174"/>
                  <a:gd name="T24" fmla="*/ 450 w 474"/>
                  <a:gd name="T25" fmla="*/ 106 h 174"/>
                  <a:gd name="T26" fmla="*/ 450 w 474"/>
                  <a:gd name="T27" fmla="*/ 106 h 174"/>
                  <a:gd name="T28" fmla="*/ 470 w 474"/>
                  <a:gd name="T29" fmla="*/ 158 h 174"/>
                  <a:gd name="T30" fmla="*/ 474 w 474"/>
                  <a:gd name="T31" fmla="*/ 174 h 174"/>
                  <a:gd name="T32" fmla="*/ 474 w 474"/>
                  <a:gd name="T33" fmla="*/ 174 h 174"/>
                  <a:gd name="T34" fmla="*/ 0 w 474"/>
                  <a:gd name="T35" fmla="*/ 172 h 174"/>
                  <a:gd name="T36" fmla="*/ 0 w 474"/>
                  <a:gd name="T37" fmla="*/ 172 h 174"/>
                  <a:gd name="T38" fmla="*/ 0 w 474"/>
                  <a:gd name="T39" fmla="*/ 152 h 174"/>
                  <a:gd name="T40" fmla="*/ 0 w 474"/>
                  <a:gd name="T41" fmla="*/ 128 h 174"/>
                  <a:gd name="T42" fmla="*/ 4 w 474"/>
                  <a:gd name="T43" fmla="*/ 74 h 174"/>
                  <a:gd name="T44" fmla="*/ 12 w 474"/>
                  <a:gd name="T45" fmla="*/ 12 h 174"/>
                  <a:gd name="T46" fmla="*/ 120 w 474"/>
                  <a:gd name="T47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4" h="174">
                    <a:moveTo>
                      <a:pt x="120" y="0"/>
                    </a:moveTo>
                    <a:lnTo>
                      <a:pt x="290" y="52"/>
                    </a:lnTo>
                    <a:lnTo>
                      <a:pt x="290" y="52"/>
                    </a:lnTo>
                    <a:lnTo>
                      <a:pt x="310" y="50"/>
                    </a:lnTo>
                    <a:lnTo>
                      <a:pt x="332" y="50"/>
                    </a:lnTo>
                    <a:lnTo>
                      <a:pt x="360" y="52"/>
                    </a:lnTo>
                    <a:lnTo>
                      <a:pt x="388" y="56"/>
                    </a:lnTo>
                    <a:lnTo>
                      <a:pt x="400" y="60"/>
                    </a:lnTo>
                    <a:lnTo>
                      <a:pt x="414" y="66"/>
                    </a:lnTo>
                    <a:lnTo>
                      <a:pt x="426" y="74"/>
                    </a:lnTo>
                    <a:lnTo>
                      <a:pt x="436" y="82"/>
                    </a:lnTo>
                    <a:lnTo>
                      <a:pt x="444" y="94"/>
                    </a:lnTo>
                    <a:lnTo>
                      <a:pt x="450" y="106"/>
                    </a:lnTo>
                    <a:lnTo>
                      <a:pt x="450" y="106"/>
                    </a:lnTo>
                    <a:lnTo>
                      <a:pt x="470" y="158"/>
                    </a:lnTo>
                    <a:lnTo>
                      <a:pt x="474" y="174"/>
                    </a:lnTo>
                    <a:lnTo>
                      <a:pt x="474" y="174"/>
                    </a:lnTo>
                    <a:lnTo>
                      <a:pt x="0" y="172"/>
                    </a:lnTo>
                    <a:lnTo>
                      <a:pt x="0" y="172"/>
                    </a:lnTo>
                    <a:lnTo>
                      <a:pt x="0" y="152"/>
                    </a:lnTo>
                    <a:lnTo>
                      <a:pt x="0" y="128"/>
                    </a:lnTo>
                    <a:lnTo>
                      <a:pt x="4" y="74"/>
                    </a:lnTo>
                    <a:lnTo>
                      <a:pt x="12" y="12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5454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61" name="Freeform 59"/>
              <p:cNvSpPr>
                <a:spLocks/>
              </p:cNvSpPr>
              <p:nvPr/>
            </p:nvSpPr>
            <p:spPr bwMode="auto">
              <a:xfrm>
                <a:off x="6375400" y="4395788"/>
                <a:ext cx="574675" cy="1543050"/>
              </a:xfrm>
              <a:custGeom>
                <a:avLst/>
                <a:gdLst>
                  <a:gd name="T0" fmla="*/ 0 w 362"/>
                  <a:gd name="T1" fmla="*/ 46 h 972"/>
                  <a:gd name="T2" fmla="*/ 142 w 362"/>
                  <a:gd name="T3" fmla="*/ 972 h 972"/>
                  <a:gd name="T4" fmla="*/ 362 w 362"/>
                  <a:gd name="T5" fmla="*/ 876 h 972"/>
                  <a:gd name="T6" fmla="*/ 196 w 362"/>
                  <a:gd name="T7" fmla="*/ 464 h 972"/>
                  <a:gd name="T8" fmla="*/ 196 w 362"/>
                  <a:gd name="T9" fmla="*/ 464 h 972"/>
                  <a:gd name="T10" fmla="*/ 192 w 362"/>
                  <a:gd name="T11" fmla="*/ 394 h 972"/>
                  <a:gd name="T12" fmla="*/ 190 w 362"/>
                  <a:gd name="T13" fmla="*/ 318 h 972"/>
                  <a:gd name="T14" fmla="*/ 188 w 362"/>
                  <a:gd name="T15" fmla="*/ 240 h 972"/>
                  <a:gd name="T16" fmla="*/ 190 w 362"/>
                  <a:gd name="T17" fmla="*/ 166 h 972"/>
                  <a:gd name="T18" fmla="*/ 192 w 362"/>
                  <a:gd name="T19" fmla="*/ 48 h 972"/>
                  <a:gd name="T20" fmla="*/ 194 w 362"/>
                  <a:gd name="T21" fmla="*/ 0 h 972"/>
                  <a:gd name="T22" fmla="*/ 0 w 362"/>
                  <a:gd name="T23" fmla="*/ 46 h 9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2" h="972">
                    <a:moveTo>
                      <a:pt x="0" y="46"/>
                    </a:moveTo>
                    <a:lnTo>
                      <a:pt x="142" y="972"/>
                    </a:lnTo>
                    <a:lnTo>
                      <a:pt x="362" y="876"/>
                    </a:lnTo>
                    <a:lnTo>
                      <a:pt x="196" y="464"/>
                    </a:lnTo>
                    <a:lnTo>
                      <a:pt x="196" y="464"/>
                    </a:lnTo>
                    <a:lnTo>
                      <a:pt x="192" y="394"/>
                    </a:lnTo>
                    <a:lnTo>
                      <a:pt x="190" y="318"/>
                    </a:lnTo>
                    <a:lnTo>
                      <a:pt x="188" y="240"/>
                    </a:lnTo>
                    <a:lnTo>
                      <a:pt x="190" y="166"/>
                    </a:lnTo>
                    <a:lnTo>
                      <a:pt x="192" y="48"/>
                    </a:lnTo>
                    <a:lnTo>
                      <a:pt x="194" y="0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6D6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62" name="Freeform 60"/>
              <p:cNvSpPr>
                <a:spLocks/>
              </p:cNvSpPr>
              <p:nvPr/>
            </p:nvSpPr>
            <p:spPr bwMode="auto">
              <a:xfrm>
                <a:off x="6600825" y="3738563"/>
                <a:ext cx="654050" cy="596900"/>
              </a:xfrm>
              <a:custGeom>
                <a:avLst/>
                <a:gdLst>
                  <a:gd name="T0" fmla="*/ 16 w 412"/>
                  <a:gd name="T1" fmla="*/ 168 h 376"/>
                  <a:gd name="T2" fmla="*/ 16 w 412"/>
                  <a:gd name="T3" fmla="*/ 168 h 376"/>
                  <a:gd name="T4" fmla="*/ 10 w 412"/>
                  <a:gd name="T5" fmla="*/ 174 h 376"/>
                  <a:gd name="T6" fmla="*/ 6 w 412"/>
                  <a:gd name="T7" fmla="*/ 182 h 376"/>
                  <a:gd name="T8" fmla="*/ 2 w 412"/>
                  <a:gd name="T9" fmla="*/ 190 h 376"/>
                  <a:gd name="T10" fmla="*/ 0 w 412"/>
                  <a:gd name="T11" fmla="*/ 202 h 376"/>
                  <a:gd name="T12" fmla="*/ 0 w 412"/>
                  <a:gd name="T13" fmla="*/ 226 h 376"/>
                  <a:gd name="T14" fmla="*/ 4 w 412"/>
                  <a:gd name="T15" fmla="*/ 252 h 376"/>
                  <a:gd name="T16" fmla="*/ 8 w 412"/>
                  <a:gd name="T17" fmla="*/ 276 h 376"/>
                  <a:gd name="T18" fmla="*/ 14 w 412"/>
                  <a:gd name="T19" fmla="*/ 296 h 376"/>
                  <a:gd name="T20" fmla="*/ 20 w 412"/>
                  <a:gd name="T21" fmla="*/ 316 h 376"/>
                  <a:gd name="T22" fmla="*/ 20 w 412"/>
                  <a:gd name="T23" fmla="*/ 316 h 376"/>
                  <a:gd name="T24" fmla="*/ 16 w 412"/>
                  <a:gd name="T25" fmla="*/ 322 h 376"/>
                  <a:gd name="T26" fmla="*/ 16 w 412"/>
                  <a:gd name="T27" fmla="*/ 328 h 376"/>
                  <a:gd name="T28" fmla="*/ 14 w 412"/>
                  <a:gd name="T29" fmla="*/ 336 h 376"/>
                  <a:gd name="T30" fmla="*/ 16 w 412"/>
                  <a:gd name="T31" fmla="*/ 344 h 376"/>
                  <a:gd name="T32" fmla="*/ 20 w 412"/>
                  <a:gd name="T33" fmla="*/ 354 h 376"/>
                  <a:gd name="T34" fmla="*/ 30 w 412"/>
                  <a:gd name="T35" fmla="*/ 362 h 376"/>
                  <a:gd name="T36" fmla="*/ 46 w 412"/>
                  <a:gd name="T37" fmla="*/ 372 h 376"/>
                  <a:gd name="T38" fmla="*/ 46 w 412"/>
                  <a:gd name="T39" fmla="*/ 372 h 376"/>
                  <a:gd name="T40" fmla="*/ 56 w 412"/>
                  <a:gd name="T41" fmla="*/ 374 h 376"/>
                  <a:gd name="T42" fmla="*/ 72 w 412"/>
                  <a:gd name="T43" fmla="*/ 376 h 376"/>
                  <a:gd name="T44" fmla="*/ 90 w 412"/>
                  <a:gd name="T45" fmla="*/ 372 h 376"/>
                  <a:gd name="T46" fmla="*/ 112 w 412"/>
                  <a:gd name="T47" fmla="*/ 368 h 376"/>
                  <a:gd name="T48" fmla="*/ 160 w 412"/>
                  <a:gd name="T49" fmla="*/ 354 h 376"/>
                  <a:gd name="T50" fmla="*/ 212 w 412"/>
                  <a:gd name="T51" fmla="*/ 338 h 376"/>
                  <a:gd name="T52" fmla="*/ 260 w 412"/>
                  <a:gd name="T53" fmla="*/ 318 h 376"/>
                  <a:gd name="T54" fmla="*/ 302 w 412"/>
                  <a:gd name="T55" fmla="*/ 302 h 376"/>
                  <a:gd name="T56" fmla="*/ 340 w 412"/>
                  <a:gd name="T57" fmla="*/ 286 h 376"/>
                  <a:gd name="T58" fmla="*/ 412 w 412"/>
                  <a:gd name="T59" fmla="*/ 228 h 376"/>
                  <a:gd name="T60" fmla="*/ 338 w 412"/>
                  <a:gd name="T61" fmla="*/ 68 h 376"/>
                  <a:gd name="T62" fmla="*/ 338 w 412"/>
                  <a:gd name="T63" fmla="*/ 68 h 376"/>
                  <a:gd name="T64" fmla="*/ 338 w 412"/>
                  <a:gd name="T65" fmla="*/ 66 h 376"/>
                  <a:gd name="T66" fmla="*/ 324 w 412"/>
                  <a:gd name="T67" fmla="*/ 26 h 376"/>
                  <a:gd name="T68" fmla="*/ 270 w 412"/>
                  <a:gd name="T69" fmla="*/ 42 h 376"/>
                  <a:gd name="T70" fmla="*/ 154 w 412"/>
                  <a:gd name="T71" fmla="*/ 0 h 376"/>
                  <a:gd name="T72" fmla="*/ 142 w 412"/>
                  <a:gd name="T73" fmla="*/ 68 h 376"/>
                  <a:gd name="T74" fmla="*/ 142 w 412"/>
                  <a:gd name="T75" fmla="*/ 68 h 376"/>
                  <a:gd name="T76" fmla="*/ 92 w 412"/>
                  <a:gd name="T77" fmla="*/ 110 h 376"/>
                  <a:gd name="T78" fmla="*/ 50 w 412"/>
                  <a:gd name="T79" fmla="*/ 144 h 376"/>
                  <a:gd name="T80" fmla="*/ 16 w 412"/>
                  <a:gd name="T81" fmla="*/ 168 h 376"/>
                  <a:gd name="T82" fmla="*/ 16 w 412"/>
                  <a:gd name="T83" fmla="*/ 168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12" h="376">
                    <a:moveTo>
                      <a:pt x="16" y="168"/>
                    </a:moveTo>
                    <a:lnTo>
                      <a:pt x="16" y="168"/>
                    </a:lnTo>
                    <a:lnTo>
                      <a:pt x="10" y="174"/>
                    </a:lnTo>
                    <a:lnTo>
                      <a:pt x="6" y="182"/>
                    </a:lnTo>
                    <a:lnTo>
                      <a:pt x="2" y="190"/>
                    </a:lnTo>
                    <a:lnTo>
                      <a:pt x="0" y="202"/>
                    </a:lnTo>
                    <a:lnTo>
                      <a:pt x="0" y="226"/>
                    </a:lnTo>
                    <a:lnTo>
                      <a:pt x="4" y="252"/>
                    </a:lnTo>
                    <a:lnTo>
                      <a:pt x="8" y="276"/>
                    </a:lnTo>
                    <a:lnTo>
                      <a:pt x="14" y="296"/>
                    </a:lnTo>
                    <a:lnTo>
                      <a:pt x="20" y="316"/>
                    </a:lnTo>
                    <a:lnTo>
                      <a:pt x="20" y="316"/>
                    </a:lnTo>
                    <a:lnTo>
                      <a:pt x="16" y="322"/>
                    </a:lnTo>
                    <a:lnTo>
                      <a:pt x="16" y="328"/>
                    </a:lnTo>
                    <a:lnTo>
                      <a:pt x="14" y="336"/>
                    </a:lnTo>
                    <a:lnTo>
                      <a:pt x="16" y="344"/>
                    </a:lnTo>
                    <a:lnTo>
                      <a:pt x="20" y="354"/>
                    </a:lnTo>
                    <a:lnTo>
                      <a:pt x="30" y="362"/>
                    </a:lnTo>
                    <a:lnTo>
                      <a:pt x="46" y="372"/>
                    </a:lnTo>
                    <a:lnTo>
                      <a:pt x="46" y="372"/>
                    </a:lnTo>
                    <a:lnTo>
                      <a:pt x="56" y="374"/>
                    </a:lnTo>
                    <a:lnTo>
                      <a:pt x="72" y="376"/>
                    </a:lnTo>
                    <a:lnTo>
                      <a:pt x="90" y="372"/>
                    </a:lnTo>
                    <a:lnTo>
                      <a:pt x="112" y="368"/>
                    </a:lnTo>
                    <a:lnTo>
                      <a:pt x="160" y="354"/>
                    </a:lnTo>
                    <a:lnTo>
                      <a:pt x="212" y="338"/>
                    </a:lnTo>
                    <a:lnTo>
                      <a:pt x="260" y="318"/>
                    </a:lnTo>
                    <a:lnTo>
                      <a:pt x="302" y="302"/>
                    </a:lnTo>
                    <a:lnTo>
                      <a:pt x="340" y="286"/>
                    </a:lnTo>
                    <a:lnTo>
                      <a:pt x="412" y="228"/>
                    </a:lnTo>
                    <a:lnTo>
                      <a:pt x="338" y="68"/>
                    </a:lnTo>
                    <a:lnTo>
                      <a:pt x="338" y="68"/>
                    </a:lnTo>
                    <a:lnTo>
                      <a:pt x="338" y="66"/>
                    </a:lnTo>
                    <a:lnTo>
                      <a:pt x="324" y="26"/>
                    </a:lnTo>
                    <a:lnTo>
                      <a:pt x="270" y="42"/>
                    </a:lnTo>
                    <a:lnTo>
                      <a:pt x="154" y="0"/>
                    </a:lnTo>
                    <a:lnTo>
                      <a:pt x="142" y="68"/>
                    </a:lnTo>
                    <a:lnTo>
                      <a:pt x="142" y="68"/>
                    </a:lnTo>
                    <a:lnTo>
                      <a:pt x="92" y="110"/>
                    </a:lnTo>
                    <a:lnTo>
                      <a:pt x="50" y="144"/>
                    </a:lnTo>
                    <a:lnTo>
                      <a:pt x="16" y="168"/>
                    </a:lnTo>
                    <a:lnTo>
                      <a:pt x="16" y="168"/>
                    </a:lnTo>
                    <a:close/>
                  </a:path>
                </a:pathLst>
              </a:custGeom>
              <a:solidFill>
                <a:srgbClr val="FAA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63" name="Freeform 61"/>
              <p:cNvSpPr>
                <a:spLocks/>
              </p:cNvSpPr>
              <p:nvPr/>
            </p:nvSpPr>
            <p:spPr bwMode="auto">
              <a:xfrm>
                <a:off x="6981825" y="3789363"/>
                <a:ext cx="273050" cy="412750"/>
              </a:xfrm>
              <a:custGeom>
                <a:avLst/>
                <a:gdLst>
                  <a:gd name="T0" fmla="*/ 84 w 172"/>
                  <a:gd name="T1" fmla="*/ 260 h 260"/>
                  <a:gd name="T2" fmla="*/ 84 w 172"/>
                  <a:gd name="T3" fmla="*/ 260 h 260"/>
                  <a:gd name="T4" fmla="*/ 100 w 172"/>
                  <a:gd name="T5" fmla="*/ 254 h 260"/>
                  <a:gd name="T6" fmla="*/ 172 w 172"/>
                  <a:gd name="T7" fmla="*/ 196 h 260"/>
                  <a:gd name="T8" fmla="*/ 98 w 172"/>
                  <a:gd name="T9" fmla="*/ 36 h 260"/>
                  <a:gd name="T10" fmla="*/ 98 w 172"/>
                  <a:gd name="T11" fmla="*/ 36 h 260"/>
                  <a:gd name="T12" fmla="*/ 98 w 172"/>
                  <a:gd name="T13" fmla="*/ 34 h 260"/>
                  <a:gd name="T14" fmla="*/ 92 w 172"/>
                  <a:gd name="T15" fmla="*/ 14 h 260"/>
                  <a:gd name="T16" fmla="*/ 58 w 172"/>
                  <a:gd name="T17" fmla="*/ 18 h 260"/>
                  <a:gd name="T18" fmla="*/ 44 w 172"/>
                  <a:gd name="T19" fmla="*/ 6 h 260"/>
                  <a:gd name="T20" fmla="*/ 30 w 172"/>
                  <a:gd name="T21" fmla="*/ 10 h 260"/>
                  <a:gd name="T22" fmla="*/ 0 w 172"/>
                  <a:gd name="T23" fmla="*/ 0 h 260"/>
                  <a:gd name="T24" fmla="*/ 0 w 172"/>
                  <a:gd name="T25" fmla="*/ 0 h 260"/>
                  <a:gd name="T26" fmla="*/ 40 w 172"/>
                  <a:gd name="T27" fmla="*/ 128 h 260"/>
                  <a:gd name="T28" fmla="*/ 62 w 172"/>
                  <a:gd name="T29" fmla="*/ 200 h 260"/>
                  <a:gd name="T30" fmla="*/ 84 w 172"/>
                  <a:gd name="T31" fmla="*/ 260 h 260"/>
                  <a:gd name="T32" fmla="*/ 84 w 172"/>
                  <a:gd name="T33" fmla="*/ 26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2" h="260">
                    <a:moveTo>
                      <a:pt x="84" y="260"/>
                    </a:moveTo>
                    <a:lnTo>
                      <a:pt x="84" y="260"/>
                    </a:lnTo>
                    <a:lnTo>
                      <a:pt x="100" y="254"/>
                    </a:lnTo>
                    <a:lnTo>
                      <a:pt x="172" y="196"/>
                    </a:lnTo>
                    <a:lnTo>
                      <a:pt x="98" y="36"/>
                    </a:lnTo>
                    <a:lnTo>
                      <a:pt x="98" y="36"/>
                    </a:lnTo>
                    <a:lnTo>
                      <a:pt x="98" y="34"/>
                    </a:lnTo>
                    <a:lnTo>
                      <a:pt x="92" y="14"/>
                    </a:lnTo>
                    <a:lnTo>
                      <a:pt x="58" y="18"/>
                    </a:lnTo>
                    <a:lnTo>
                      <a:pt x="44" y="6"/>
                    </a:lnTo>
                    <a:lnTo>
                      <a:pt x="3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0" y="128"/>
                    </a:lnTo>
                    <a:lnTo>
                      <a:pt x="62" y="200"/>
                    </a:lnTo>
                    <a:lnTo>
                      <a:pt x="84" y="260"/>
                    </a:lnTo>
                    <a:lnTo>
                      <a:pt x="84" y="260"/>
                    </a:lnTo>
                    <a:close/>
                  </a:path>
                </a:pathLst>
              </a:custGeom>
              <a:solidFill>
                <a:srgbClr val="BB7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64" name="Freeform 62"/>
              <p:cNvSpPr>
                <a:spLocks/>
              </p:cNvSpPr>
              <p:nvPr/>
            </p:nvSpPr>
            <p:spPr bwMode="auto">
              <a:xfrm>
                <a:off x="6997700" y="2757488"/>
                <a:ext cx="565150" cy="1447800"/>
              </a:xfrm>
              <a:custGeom>
                <a:avLst/>
                <a:gdLst>
                  <a:gd name="T0" fmla="*/ 10 w 356"/>
                  <a:gd name="T1" fmla="*/ 0 h 912"/>
                  <a:gd name="T2" fmla="*/ 10 w 356"/>
                  <a:gd name="T3" fmla="*/ 0 h 912"/>
                  <a:gd name="T4" fmla="*/ 0 w 356"/>
                  <a:gd name="T5" fmla="*/ 76 h 912"/>
                  <a:gd name="T6" fmla="*/ 0 w 356"/>
                  <a:gd name="T7" fmla="*/ 76 h 912"/>
                  <a:gd name="T8" fmla="*/ 48 w 356"/>
                  <a:gd name="T9" fmla="*/ 118 h 912"/>
                  <a:gd name="T10" fmla="*/ 68 w 356"/>
                  <a:gd name="T11" fmla="*/ 138 h 912"/>
                  <a:gd name="T12" fmla="*/ 86 w 356"/>
                  <a:gd name="T13" fmla="*/ 158 h 912"/>
                  <a:gd name="T14" fmla="*/ 102 w 356"/>
                  <a:gd name="T15" fmla="*/ 178 h 912"/>
                  <a:gd name="T16" fmla="*/ 116 w 356"/>
                  <a:gd name="T17" fmla="*/ 198 h 912"/>
                  <a:gd name="T18" fmla="*/ 130 w 356"/>
                  <a:gd name="T19" fmla="*/ 216 h 912"/>
                  <a:gd name="T20" fmla="*/ 140 w 356"/>
                  <a:gd name="T21" fmla="*/ 236 h 912"/>
                  <a:gd name="T22" fmla="*/ 150 w 356"/>
                  <a:gd name="T23" fmla="*/ 254 h 912"/>
                  <a:gd name="T24" fmla="*/ 156 w 356"/>
                  <a:gd name="T25" fmla="*/ 272 h 912"/>
                  <a:gd name="T26" fmla="*/ 162 w 356"/>
                  <a:gd name="T27" fmla="*/ 290 h 912"/>
                  <a:gd name="T28" fmla="*/ 166 w 356"/>
                  <a:gd name="T29" fmla="*/ 308 h 912"/>
                  <a:gd name="T30" fmla="*/ 170 w 356"/>
                  <a:gd name="T31" fmla="*/ 326 h 912"/>
                  <a:gd name="T32" fmla="*/ 172 w 356"/>
                  <a:gd name="T33" fmla="*/ 344 h 912"/>
                  <a:gd name="T34" fmla="*/ 170 w 356"/>
                  <a:gd name="T35" fmla="*/ 362 h 912"/>
                  <a:gd name="T36" fmla="*/ 170 w 356"/>
                  <a:gd name="T37" fmla="*/ 378 h 912"/>
                  <a:gd name="T38" fmla="*/ 166 w 356"/>
                  <a:gd name="T39" fmla="*/ 396 h 912"/>
                  <a:gd name="T40" fmla="*/ 162 w 356"/>
                  <a:gd name="T41" fmla="*/ 412 h 912"/>
                  <a:gd name="T42" fmla="*/ 152 w 356"/>
                  <a:gd name="T43" fmla="*/ 444 h 912"/>
                  <a:gd name="T44" fmla="*/ 136 w 356"/>
                  <a:gd name="T45" fmla="*/ 478 h 912"/>
                  <a:gd name="T46" fmla="*/ 116 w 356"/>
                  <a:gd name="T47" fmla="*/ 510 h 912"/>
                  <a:gd name="T48" fmla="*/ 94 w 356"/>
                  <a:gd name="T49" fmla="*/ 540 h 912"/>
                  <a:gd name="T50" fmla="*/ 68 w 356"/>
                  <a:gd name="T51" fmla="*/ 572 h 912"/>
                  <a:gd name="T52" fmla="*/ 40 w 356"/>
                  <a:gd name="T53" fmla="*/ 604 h 912"/>
                  <a:gd name="T54" fmla="*/ 10 w 356"/>
                  <a:gd name="T55" fmla="*/ 634 h 912"/>
                  <a:gd name="T56" fmla="*/ 10 w 356"/>
                  <a:gd name="T57" fmla="*/ 634 h 912"/>
                  <a:gd name="T58" fmla="*/ 46 w 356"/>
                  <a:gd name="T59" fmla="*/ 750 h 912"/>
                  <a:gd name="T60" fmla="*/ 78 w 356"/>
                  <a:gd name="T61" fmla="*/ 842 h 912"/>
                  <a:gd name="T62" fmla="*/ 92 w 356"/>
                  <a:gd name="T63" fmla="*/ 882 h 912"/>
                  <a:gd name="T64" fmla="*/ 104 w 356"/>
                  <a:gd name="T65" fmla="*/ 912 h 912"/>
                  <a:gd name="T66" fmla="*/ 104 w 356"/>
                  <a:gd name="T67" fmla="*/ 912 h 912"/>
                  <a:gd name="T68" fmla="*/ 154 w 356"/>
                  <a:gd name="T69" fmla="*/ 878 h 912"/>
                  <a:gd name="T70" fmla="*/ 198 w 356"/>
                  <a:gd name="T71" fmla="*/ 842 h 912"/>
                  <a:gd name="T72" fmla="*/ 234 w 356"/>
                  <a:gd name="T73" fmla="*/ 806 h 912"/>
                  <a:gd name="T74" fmla="*/ 266 w 356"/>
                  <a:gd name="T75" fmla="*/ 772 h 912"/>
                  <a:gd name="T76" fmla="*/ 292 w 356"/>
                  <a:gd name="T77" fmla="*/ 736 h 912"/>
                  <a:gd name="T78" fmla="*/ 314 w 356"/>
                  <a:gd name="T79" fmla="*/ 700 h 912"/>
                  <a:gd name="T80" fmla="*/ 330 w 356"/>
                  <a:gd name="T81" fmla="*/ 664 h 912"/>
                  <a:gd name="T82" fmla="*/ 342 w 356"/>
                  <a:gd name="T83" fmla="*/ 628 h 912"/>
                  <a:gd name="T84" fmla="*/ 350 w 356"/>
                  <a:gd name="T85" fmla="*/ 592 h 912"/>
                  <a:gd name="T86" fmla="*/ 354 w 356"/>
                  <a:gd name="T87" fmla="*/ 556 h 912"/>
                  <a:gd name="T88" fmla="*/ 356 w 356"/>
                  <a:gd name="T89" fmla="*/ 522 h 912"/>
                  <a:gd name="T90" fmla="*/ 352 w 356"/>
                  <a:gd name="T91" fmla="*/ 486 h 912"/>
                  <a:gd name="T92" fmla="*/ 346 w 356"/>
                  <a:gd name="T93" fmla="*/ 452 h 912"/>
                  <a:gd name="T94" fmla="*/ 338 w 356"/>
                  <a:gd name="T95" fmla="*/ 418 h 912"/>
                  <a:gd name="T96" fmla="*/ 326 w 356"/>
                  <a:gd name="T97" fmla="*/ 386 h 912"/>
                  <a:gd name="T98" fmla="*/ 312 w 356"/>
                  <a:gd name="T99" fmla="*/ 352 h 912"/>
                  <a:gd name="T100" fmla="*/ 296 w 356"/>
                  <a:gd name="T101" fmla="*/ 322 h 912"/>
                  <a:gd name="T102" fmla="*/ 278 w 356"/>
                  <a:gd name="T103" fmla="*/ 290 h 912"/>
                  <a:gd name="T104" fmla="*/ 260 w 356"/>
                  <a:gd name="T105" fmla="*/ 260 h 912"/>
                  <a:gd name="T106" fmla="*/ 240 w 356"/>
                  <a:gd name="T107" fmla="*/ 232 h 912"/>
                  <a:gd name="T108" fmla="*/ 220 w 356"/>
                  <a:gd name="T109" fmla="*/ 204 h 912"/>
                  <a:gd name="T110" fmla="*/ 198 w 356"/>
                  <a:gd name="T111" fmla="*/ 178 h 912"/>
                  <a:gd name="T112" fmla="*/ 154 w 356"/>
                  <a:gd name="T113" fmla="*/ 130 h 912"/>
                  <a:gd name="T114" fmla="*/ 112 w 356"/>
                  <a:gd name="T115" fmla="*/ 86 h 912"/>
                  <a:gd name="T116" fmla="*/ 72 w 356"/>
                  <a:gd name="T117" fmla="*/ 50 h 912"/>
                  <a:gd name="T118" fmla="*/ 38 w 356"/>
                  <a:gd name="T119" fmla="*/ 22 h 912"/>
                  <a:gd name="T120" fmla="*/ 10 w 356"/>
                  <a:gd name="T121" fmla="*/ 0 h 912"/>
                  <a:gd name="T122" fmla="*/ 10 w 356"/>
                  <a:gd name="T123" fmla="*/ 0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56" h="912">
                    <a:moveTo>
                      <a:pt x="10" y="0"/>
                    </a:moveTo>
                    <a:lnTo>
                      <a:pt x="10" y="0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48" y="118"/>
                    </a:lnTo>
                    <a:lnTo>
                      <a:pt x="68" y="138"/>
                    </a:lnTo>
                    <a:lnTo>
                      <a:pt x="86" y="158"/>
                    </a:lnTo>
                    <a:lnTo>
                      <a:pt x="102" y="178"/>
                    </a:lnTo>
                    <a:lnTo>
                      <a:pt x="116" y="198"/>
                    </a:lnTo>
                    <a:lnTo>
                      <a:pt x="130" y="216"/>
                    </a:lnTo>
                    <a:lnTo>
                      <a:pt x="140" y="236"/>
                    </a:lnTo>
                    <a:lnTo>
                      <a:pt x="150" y="254"/>
                    </a:lnTo>
                    <a:lnTo>
                      <a:pt x="156" y="272"/>
                    </a:lnTo>
                    <a:lnTo>
                      <a:pt x="162" y="290"/>
                    </a:lnTo>
                    <a:lnTo>
                      <a:pt x="166" y="308"/>
                    </a:lnTo>
                    <a:lnTo>
                      <a:pt x="170" y="326"/>
                    </a:lnTo>
                    <a:lnTo>
                      <a:pt x="172" y="344"/>
                    </a:lnTo>
                    <a:lnTo>
                      <a:pt x="170" y="362"/>
                    </a:lnTo>
                    <a:lnTo>
                      <a:pt x="170" y="378"/>
                    </a:lnTo>
                    <a:lnTo>
                      <a:pt x="166" y="396"/>
                    </a:lnTo>
                    <a:lnTo>
                      <a:pt x="162" y="412"/>
                    </a:lnTo>
                    <a:lnTo>
                      <a:pt x="152" y="444"/>
                    </a:lnTo>
                    <a:lnTo>
                      <a:pt x="136" y="478"/>
                    </a:lnTo>
                    <a:lnTo>
                      <a:pt x="116" y="510"/>
                    </a:lnTo>
                    <a:lnTo>
                      <a:pt x="94" y="540"/>
                    </a:lnTo>
                    <a:lnTo>
                      <a:pt x="68" y="572"/>
                    </a:lnTo>
                    <a:lnTo>
                      <a:pt x="40" y="604"/>
                    </a:lnTo>
                    <a:lnTo>
                      <a:pt x="10" y="634"/>
                    </a:lnTo>
                    <a:lnTo>
                      <a:pt x="10" y="634"/>
                    </a:lnTo>
                    <a:lnTo>
                      <a:pt x="46" y="750"/>
                    </a:lnTo>
                    <a:lnTo>
                      <a:pt x="78" y="842"/>
                    </a:lnTo>
                    <a:lnTo>
                      <a:pt x="92" y="882"/>
                    </a:lnTo>
                    <a:lnTo>
                      <a:pt x="104" y="912"/>
                    </a:lnTo>
                    <a:lnTo>
                      <a:pt x="104" y="912"/>
                    </a:lnTo>
                    <a:lnTo>
                      <a:pt x="154" y="878"/>
                    </a:lnTo>
                    <a:lnTo>
                      <a:pt x="198" y="842"/>
                    </a:lnTo>
                    <a:lnTo>
                      <a:pt x="234" y="806"/>
                    </a:lnTo>
                    <a:lnTo>
                      <a:pt x="266" y="772"/>
                    </a:lnTo>
                    <a:lnTo>
                      <a:pt x="292" y="736"/>
                    </a:lnTo>
                    <a:lnTo>
                      <a:pt x="314" y="700"/>
                    </a:lnTo>
                    <a:lnTo>
                      <a:pt x="330" y="664"/>
                    </a:lnTo>
                    <a:lnTo>
                      <a:pt x="342" y="628"/>
                    </a:lnTo>
                    <a:lnTo>
                      <a:pt x="350" y="592"/>
                    </a:lnTo>
                    <a:lnTo>
                      <a:pt x="354" y="556"/>
                    </a:lnTo>
                    <a:lnTo>
                      <a:pt x="356" y="522"/>
                    </a:lnTo>
                    <a:lnTo>
                      <a:pt x="352" y="486"/>
                    </a:lnTo>
                    <a:lnTo>
                      <a:pt x="346" y="452"/>
                    </a:lnTo>
                    <a:lnTo>
                      <a:pt x="338" y="418"/>
                    </a:lnTo>
                    <a:lnTo>
                      <a:pt x="326" y="386"/>
                    </a:lnTo>
                    <a:lnTo>
                      <a:pt x="312" y="352"/>
                    </a:lnTo>
                    <a:lnTo>
                      <a:pt x="296" y="322"/>
                    </a:lnTo>
                    <a:lnTo>
                      <a:pt x="278" y="290"/>
                    </a:lnTo>
                    <a:lnTo>
                      <a:pt x="260" y="260"/>
                    </a:lnTo>
                    <a:lnTo>
                      <a:pt x="240" y="232"/>
                    </a:lnTo>
                    <a:lnTo>
                      <a:pt x="220" y="204"/>
                    </a:lnTo>
                    <a:lnTo>
                      <a:pt x="198" y="178"/>
                    </a:lnTo>
                    <a:lnTo>
                      <a:pt x="154" y="130"/>
                    </a:lnTo>
                    <a:lnTo>
                      <a:pt x="112" y="86"/>
                    </a:lnTo>
                    <a:lnTo>
                      <a:pt x="72" y="50"/>
                    </a:lnTo>
                    <a:lnTo>
                      <a:pt x="38" y="22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AEB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65" name="Freeform 63"/>
              <p:cNvSpPr>
                <a:spLocks/>
              </p:cNvSpPr>
              <p:nvPr/>
            </p:nvSpPr>
            <p:spPr bwMode="auto">
              <a:xfrm>
                <a:off x="6273800" y="2820988"/>
                <a:ext cx="288925" cy="993775"/>
              </a:xfrm>
              <a:custGeom>
                <a:avLst/>
                <a:gdLst>
                  <a:gd name="T0" fmla="*/ 126 w 182"/>
                  <a:gd name="T1" fmla="*/ 0 h 626"/>
                  <a:gd name="T2" fmla="*/ 122 w 182"/>
                  <a:gd name="T3" fmla="*/ 34 h 626"/>
                  <a:gd name="T4" fmla="*/ 110 w 182"/>
                  <a:gd name="T5" fmla="*/ 32 h 626"/>
                  <a:gd name="T6" fmla="*/ 154 w 182"/>
                  <a:gd name="T7" fmla="*/ 448 h 626"/>
                  <a:gd name="T8" fmla="*/ 0 w 182"/>
                  <a:gd name="T9" fmla="*/ 584 h 626"/>
                  <a:gd name="T10" fmla="*/ 20 w 182"/>
                  <a:gd name="T11" fmla="*/ 626 h 626"/>
                  <a:gd name="T12" fmla="*/ 182 w 182"/>
                  <a:gd name="T13" fmla="*/ 472 h 626"/>
                  <a:gd name="T14" fmla="*/ 128 w 182"/>
                  <a:gd name="T15" fmla="*/ 74 h 626"/>
                  <a:gd name="T16" fmla="*/ 126 w 182"/>
                  <a:gd name="T17" fmla="*/ 0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2" h="626">
                    <a:moveTo>
                      <a:pt x="126" y="0"/>
                    </a:moveTo>
                    <a:lnTo>
                      <a:pt x="122" y="34"/>
                    </a:lnTo>
                    <a:lnTo>
                      <a:pt x="110" y="32"/>
                    </a:lnTo>
                    <a:lnTo>
                      <a:pt x="154" y="448"/>
                    </a:lnTo>
                    <a:lnTo>
                      <a:pt x="0" y="584"/>
                    </a:lnTo>
                    <a:lnTo>
                      <a:pt x="20" y="626"/>
                    </a:lnTo>
                    <a:lnTo>
                      <a:pt x="182" y="472"/>
                    </a:lnTo>
                    <a:lnTo>
                      <a:pt x="128" y="74"/>
                    </a:lnTo>
                    <a:lnTo>
                      <a:pt x="126" y="0"/>
                    </a:lnTo>
                    <a:close/>
                  </a:path>
                </a:pathLst>
              </a:custGeom>
              <a:solidFill>
                <a:srgbClr val="B4A9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66" name="Freeform 64"/>
              <p:cNvSpPr>
                <a:spLocks/>
              </p:cNvSpPr>
              <p:nvPr/>
            </p:nvSpPr>
            <p:spPr bwMode="auto">
              <a:xfrm>
                <a:off x="6273800" y="2820988"/>
                <a:ext cx="288925" cy="993775"/>
              </a:xfrm>
              <a:custGeom>
                <a:avLst/>
                <a:gdLst>
                  <a:gd name="T0" fmla="*/ 126 w 182"/>
                  <a:gd name="T1" fmla="*/ 0 h 626"/>
                  <a:gd name="T2" fmla="*/ 122 w 182"/>
                  <a:gd name="T3" fmla="*/ 34 h 626"/>
                  <a:gd name="T4" fmla="*/ 110 w 182"/>
                  <a:gd name="T5" fmla="*/ 32 h 626"/>
                  <a:gd name="T6" fmla="*/ 154 w 182"/>
                  <a:gd name="T7" fmla="*/ 448 h 626"/>
                  <a:gd name="T8" fmla="*/ 0 w 182"/>
                  <a:gd name="T9" fmla="*/ 584 h 626"/>
                  <a:gd name="T10" fmla="*/ 20 w 182"/>
                  <a:gd name="T11" fmla="*/ 626 h 626"/>
                  <a:gd name="T12" fmla="*/ 182 w 182"/>
                  <a:gd name="T13" fmla="*/ 472 h 626"/>
                  <a:gd name="T14" fmla="*/ 128 w 182"/>
                  <a:gd name="T15" fmla="*/ 74 h 626"/>
                  <a:gd name="T16" fmla="*/ 126 w 182"/>
                  <a:gd name="T17" fmla="*/ 0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2" h="626">
                    <a:moveTo>
                      <a:pt x="126" y="0"/>
                    </a:moveTo>
                    <a:lnTo>
                      <a:pt x="122" y="34"/>
                    </a:lnTo>
                    <a:lnTo>
                      <a:pt x="110" y="32"/>
                    </a:lnTo>
                    <a:lnTo>
                      <a:pt x="154" y="448"/>
                    </a:lnTo>
                    <a:lnTo>
                      <a:pt x="0" y="584"/>
                    </a:lnTo>
                    <a:lnTo>
                      <a:pt x="20" y="626"/>
                    </a:lnTo>
                    <a:lnTo>
                      <a:pt x="182" y="472"/>
                    </a:lnTo>
                    <a:lnTo>
                      <a:pt x="128" y="74"/>
                    </a:lnTo>
                    <a:lnTo>
                      <a:pt x="1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67" name="Freeform 65"/>
              <p:cNvSpPr>
                <a:spLocks/>
              </p:cNvSpPr>
              <p:nvPr/>
            </p:nvSpPr>
            <p:spPr bwMode="auto">
              <a:xfrm>
                <a:off x="6032500" y="2824163"/>
                <a:ext cx="485775" cy="946150"/>
              </a:xfrm>
              <a:custGeom>
                <a:avLst/>
                <a:gdLst>
                  <a:gd name="T0" fmla="*/ 118 w 306"/>
                  <a:gd name="T1" fmla="*/ 0 h 596"/>
                  <a:gd name="T2" fmla="*/ 0 w 306"/>
                  <a:gd name="T3" fmla="*/ 406 h 596"/>
                  <a:gd name="T4" fmla="*/ 138 w 306"/>
                  <a:gd name="T5" fmla="*/ 596 h 596"/>
                  <a:gd name="T6" fmla="*/ 306 w 306"/>
                  <a:gd name="T7" fmla="*/ 446 h 596"/>
                  <a:gd name="T8" fmla="*/ 260 w 306"/>
                  <a:gd name="T9" fmla="*/ 12 h 596"/>
                  <a:gd name="T10" fmla="*/ 118 w 306"/>
                  <a:gd name="T11" fmla="*/ 0 h 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6" h="596">
                    <a:moveTo>
                      <a:pt x="118" y="0"/>
                    </a:moveTo>
                    <a:lnTo>
                      <a:pt x="0" y="406"/>
                    </a:lnTo>
                    <a:lnTo>
                      <a:pt x="138" y="596"/>
                    </a:lnTo>
                    <a:lnTo>
                      <a:pt x="306" y="446"/>
                    </a:lnTo>
                    <a:lnTo>
                      <a:pt x="260" y="12"/>
                    </a:ln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6D6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68" name="Freeform 66"/>
              <p:cNvSpPr>
                <a:spLocks/>
              </p:cNvSpPr>
              <p:nvPr/>
            </p:nvSpPr>
            <p:spPr bwMode="auto">
              <a:xfrm>
                <a:off x="6032500" y="2824163"/>
                <a:ext cx="485775" cy="946150"/>
              </a:xfrm>
              <a:custGeom>
                <a:avLst/>
                <a:gdLst>
                  <a:gd name="T0" fmla="*/ 118 w 306"/>
                  <a:gd name="T1" fmla="*/ 0 h 596"/>
                  <a:gd name="T2" fmla="*/ 0 w 306"/>
                  <a:gd name="T3" fmla="*/ 406 h 596"/>
                  <a:gd name="T4" fmla="*/ 138 w 306"/>
                  <a:gd name="T5" fmla="*/ 596 h 596"/>
                  <a:gd name="T6" fmla="*/ 306 w 306"/>
                  <a:gd name="T7" fmla="*/ 446 h 596"/>
                  <a:gd name="T8" fmla="*/ 260 w 306"/>
                  <a:gd name="T9" fmla="*/ 12 h 596"/>
                  <a:gd name="T10" fmla="*/ 118 w 306"/>
                  <a:gd name="T11" fmla="*/ 0 h 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6" h="596">
                    <a:moveTo>
                      <a:pt x="118" y="0"/>
                    </a:moveTo>
                    <a:lnTo>
                      <a:pt x="0" y="406"/>
                    </a:lnTo>
                    <a:lnTo>
                      <a:pt x="138" y="596"/>
                    </a:lnTo>
                    <a:lnTo>
                      <a:pt x="306" y="446"/>
                    </a:lnTo>
                    <a:lnTo>
                      <a:pt x="260" y="12"/>
                    </a:lnTo>
                    <a:lnTo>
                      <a:pt x="1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69" name="Freeform 67"/>
              <p:cNvSpPr>
                <a:spLocks/>
              </p:cNvSpPr>
              <p:nvPr/>
            </p:nvSpPr>
            <p:spPr bwMode="auto">
              <a:xfrm>
                <a:off x="6194425" y="2681288"/>
                <a:ext cx="292100" cy="193675"/>
              </a:xfrm>
              <a:custGeom>
                <a:avLst/>
                <a:gdLst>
                  <a:gd name="T0" fmla="*/ 12 w 184"/>
                  <a:gd name="T1" fmla="*/ 0 h 122"/>
                  <a:gd name="T2" fmla="*/ 0 w 184"/>
                  <a:gd name="T3" fmla="*/ 90 h 122"/>
                  <a:gd name="T4" fmla="*/ 172 w 184"/>
                  <a:gd name="T5" fmla="*/ 122 h 122"/>
                  <a:gd name="T6" fmla="*/ 184 w 184"/>
                  <a:gd name="T7" fmla="*/ 14 h 122"/>
                  <a:gd name="T8" fmla="*/ 12 w 184"/>
                  <a:gd name="T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" h="122">
                    <a:moveTo>
                      <a:pt x="12" y="0"/>
                    </a:moveTo>
                    <a:lnTo>
                      <a:pt x="0" y="90"/>
                    </a:lnTo>
                    <a:lnTo>
                      <a:pt x="172" y="122"/>
                    </a:lnTo>
                    <a:lnTo>
                      <a:pt x="184" y="14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6D6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70" name="Freeform 68"/>
              <p:cNvSpPr>
                <a:spLocks/>
              </p:cNvSpPr>
              <p:nvPr/>
            </p:nvSpPr>
            <p:spPr bwMode="auto">
              <a:xfrm>
                <a:off x="6194425" y="2681288"/>
                <a:ext cx="292100" cy="193675"/>
              </a:xfrm>
              <a:custGeom>
                <a:avLst/>
                <a:gdLst>
                  <a:gd name="T0" fmla="*/ 12 w 184"/>
                  <a:gd name="T1" fmla="*/ 0 h 122"/>
                  <a:gd name="T2" fmla="*/ 0 w 184"/>
                  <a:gd name="T3" fmla="*/ 90 h 122"/>
                  <a:gd name="T4" fmla="*/ 172 w 184"/>
                  <a:gd name="T5" fmla="*/ 122 h 122"/>
                  <a:gd name="T6" fmla="*/ 184 w 184"/>
                  <a:gd name="T7" fmla="*/ 14 h 122"/>
                  <a:gd name="T8" fmla="*/ 12 w 184"/>
                  <a:gd name="T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" h="122">
                    <a:moveTo>
                      <a:pt x="12" y="0"/>
                    </a:moveTo>
                    <a:lnTo>
                      <a:pt x="0" y="90"/>
                    </a:lnTo>
                    <a:lnTo>
                      <a:pt x="172" y="122"/>
                    </a:lnTo>
                    <a:lnTo>
                      <a:pt x="184" y="14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71" name="Freeform 69"/>
              <p:cNvSpPr>
                <a:spLocks/>
              </p:cNvSpPr>
              <p:nvPr/>
            </p:nvSpPr>
            <p:spPr bwMode="auto">
              <a:xfrm>
                <a:off x="6203950" y="2836863"/>
                <a:ext cx="250825" cy="88900"/>
              </a:xfrm>
              <a:custGeom>
                <a:avLst/>
                <a:gdLst>
                  <a:gd name="T0" fmla="*/ 8 w 158"/>
                  <a:gd name="T1" fmla="*/ 0 h 56"/>
                  <a:gd name="T2" fmla="*/ 6 w 158"/>
                  <a:gd name="T3" fmla="*/ 6 h 56"/>
                  <a:gd name="T4" fmla="*/ 0 w 158"/>
                  <a:gd name="T5" fmla="*/ 30 h 56"/>
                  <a:gd name="T6" fmla="*/ 158 w 158"/>
                  <a:gd name="T7" fmla="*/ 56 h 56"/>
                  <a:gd name="T8" fmla="*/ 154 w 158"/>
                  <a:gd name="T9" fmla="*/ 22 h 56"/>
                  <a:gd name="T10" fmla="*/ 48 w 158"/>
                  <a:gd name="T11" fmla="*/ 2 h 56"/>
                  <a:gd name="T12" fmla="*/ 8 w 158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" h="56">
                    <a:moveTo>
                      <a:pt x="8" y="0"/>
                    </a:moveTo>
                    <a:lnTo>
                      <a:pt x="6" y="6"/>
                    </a:lnTo>
                    <a:lnTo>
                      <a:pt x="0" y="30"/>
                    </a:lnTo>
                    <a:lnTo>
                      <a:pt x="158" y="56"/>
                    </a:lnTo>
                    <a:lnTo>
                      <a:pt x="154" y="22"/>
                    </a:lnTo>
                    <a:lnTo>
                      <a:pt x="48" y="2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4443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72" name="Freeform 70"/>
              <p:cNvSpPr>
                <a:spLocks/>
              </p:cNvSpPr>
              <p:nvPr/>
            </p:nvSpPr>
            <p:spPr bwMode="auto">
              <a:xfrm>
                <a:off x="6203950" y="2836863"/>
                <a:ext cx="250825" cy="88900"/>
              </a:xfrm>
              <a:custGeom>
                <a:avLst/>
                <a:gdLst>
                  <a:gd name="T0" fmla="*/ 8 w 158"/>
                  <a:gd name="T1" fmla="*/ 0 h 56"/>
                  <a:gd name="T2" fmla="*/ 6 w 158"/>
                  <a:gd name="T3" fmla="*/ 6 h 56"/>
                  <a:gd name="T4" fmla="*/ 0 w 158"/>
                  <a:gd name="T5" fmla="*/ 30 h 56"/>
                  <a:gd name="T6" fmla="*/ 158 w 158"/>
                  <a:gd name="T7" fmla="*/ 56 h 56"/>
                  <a:gd name="T8" fmla="*/ 154 w 158"/>
                  <a:gd name="T9" fmla="*/ 22 h 56"/>
                  <a:gd name="T10" fmla="*/ 48 w 158"/>
                  <a:gd name="T11" fmla="*/ 2 h 56"/>
                  <a:gd name="T12" fmla="*/ 8 w 158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" h="56">
                    <a:moveTo>
                      <a:pt x="8" y="0"/>
                    </a:moveTo>
                    <a:lnTo>
                      <a:pt x="6" y="6"/>
                    </a:lnTo>
                    <a:lnTo>
                      <a:pt x="0" y="30"/>
                    </a:lnTo>
                    <a:lnTo>
                      <a:pt x="158" y="56"/>
                    </a:lnTo>
                    <a:lnTo>
                      <a:pt x="154" y="22"/>
                    </a:lnTo>
                    <a:lnTo>
                      <a:pt x="48" y="2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73" name="Freeform 71"/>
              <p:cNvSpPr>
                <a:spLocks/>
              </p:cNvSpPr>
              <p:nvPr/>
            </p:nvSpPr>
            <p:spPr bwMode="auto">
              <a:xfrm>
                <a:off x="6280150" y="2840038"/>
                <a:ext cx="168275" cy="31750"/>
              </a:xfrm>
              <a:custGeom>
                <a:avLst/>
                <a:gdLst>
                  <a:gd name="T0" fmla="*/ 0 w 106"/>
                  <a:gd name="T1" fmla="*/ 0 h 20"/>
                  <a:gd name="T2" fmla="*/ 106 w 106"/>
                  <a:gd name="T3" fmla="*/ 20 h 20"/>
                  <a:gd name="T4" fmla="*/ 106 w 106"/>
                  <a:gd name="T5" fmla="*/ 10 h 20"/>
                  <a:gd name="T6" fmla="*/ 0 w 106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20">
                    <a:moveTo>
                      <a:pt x="0" y="0"/>
                    </a:moveTo>
                    <a:lnTo>
                      <a:pt x="106" y="20"/>
                    </a:lnTo>
                    <a:lnTo>
                      <a:pt x="106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43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74" name="Freeform 72"/>
              <p:cNvSpPr>
                <a:spLocks/>
              </p:cNvSpPr>
              <p:nvPr/>
            </p:nvSpPr>
            <p:spPr bwMode="auto">
              <a:xfrm>
                <a:off x="6280150" y="2840038"/>
                <a:ext cx="168275" cy="31750"/>
              </a:xfrm>
              <a:custGeom>
                <a:avLst/>
                <a:gdLst>
                  <a:gd name="T0" fmla="*/ 0 w 106"/>
                  <a:gd name="T1" fmla="*/ 0 h 20"/>
                  <a:gd name="T2" fmla="*/ 106 w 106"/>
                  <a:gd name="T3" fmla="*/ 20 h 20"/>
                  <a:gd name="T4" fmla="*/ 106 w 106"/>
                  <a:gd name="T5" fmla="*/ 10 h 20"/>
                  <a:gd name="T6" fmla="*/ 0 w 106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20">
                    <a:moveTo>
                      <a:pt x="0" y="0"/>
                    </a:moveTo>
                    <a:lnTo>
                      <a:pt x="106" y="20"/>
                    </a:lnTo>
                    <a:lnTo>
                      <a:pt x="106" y="1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75" name="Freeform 73"/>
              <p:cNvSpPr>
                <a:spLocks/>
              </p:cNvSpPr>
              <p:nvPr/>
            </p:nvSpPr>
            <p:spPr bwMode="auto">
              <a:xfrm>
                <a:off x="6172200" y="2703513"/>
                <a:ext cx="339725" cy="187325"/>
              </a:xfrm>
              <a:custGeom>
                <a:avLst/>
                <a:gdLst>
                  <a:gd name="T0" fmla="*/ 10 w 214"/>
                  <a:gd name="T1" fmla="*/ 0 h 118"/>
                  <a:gd name="T2" fmla="*/ 0 w 214"/>
                  <a:gd name="T3" fmla="*/ 84 h 118"/>
                  <a:gd name="T4" fmla="*/ 202 w 214"/>
                  <a:gd name="T5" fmla="*/ 118 h 118"/>
                  <a:gd name="T6" fmla="*/ 214 w 214"/>
                  <a:gd name="T7" fmla="*/ 20 h 118"/>
                  <a:gd name="T8" fmla="*/ 10 w 214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" h="118">
                    <a:moveTo>
                      <a:pt x="10" y="0"/>
                    </a:moveTo>
                    <a:lnTo>
                      <a:pt x="0" y="84"/>
                    </a:lnTo>
                    <a:lnTo>
                      <a:pt x="202" y="118"/>
                    </a:lnTo>
                    <a:lnTo>
                      <a:pt x="214" y="2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6D6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76" name="Freeform 74"/>
              <p:cNvSpPr>
                <a:spLocks noEditPoints="1"/>
              </p:cNvSpPr>
              <p:nvPr/>
            </p:nvSpPr>
            <p:spPr bwMode="auto">
              <a:xfrm>
                <a:off x="6076950" y="2922588"/>
                <a:ext cx="425450" cy="717550"/>
              </a:xfrm>
              <a:custGeom>
                <a:avLst/>
                <a:gdLst>
                  <a:gd name="T0" fmla="*/ 256 w 268"/>
                  <a:gd name="T1" fmla="*/ 174 h 452"/>
                  <a:gd name="T2" fmla="*/ 72 w 268"/>
                  <a:gd name="T3" fmla="*/ 0 h 452"/>
                  <a:gd name="T4" fmla="*/ 42 w 268"/>
                  <a:gd name="T5" fmla="*/ 102 h 452"/>
                  <a:gd name="T6" fmla="*/ 268 w 268"/>
                  <a:gd name="T7" fmla="*/ 292 h 452"/>
                  <a:gd name="T8" fmla="*/ 256 w 268"/>
                  <a:gd name="T9" fmla="*/ 174 h 452"/>
                  <a:gd name="T10" fmla="*/ 18 w 268"/>
                  <a:gd name="T11" fmla="*/ 188 h 452"/>
                  <a:gd name="T12" fmla="*/ 0 w 268"/>
                  <a:gd name="T13" fmla="*/ 246 h 452"/>
                  <a:gd name="T14" fmla="*/ 202 w 268"/>
                  <a:gd name="T15" fmla="*/ 452 h 452"/>
                  <a:gd name="T16" fmla="*/ 258 w 268"/>
                  <a:gd name="T17" fmla="*/ 400 h 452"/>
                  <a:gd name="T18" fmla="*/ 18 w 268"/>
                  <a:gd name="T19" fmla="*/ 188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452">
                    <a:moveTo>
                      <a:pt x="256" y="174"/>
                    </a:moveTo>
                    <a:lnTo>
                      <a:pt x="72" y="0"/>
                    </a:lnTo>
                    <a:lnTo>
                      <a:pt x="42" y="102"/>
                    </a:lnTo>
                    <a:lnTo>
                      <a:pt x="268" y="292"/>
                    </a:lnTo>
                    <a:lnTo>
                      <a:pt x="256" y="174"/>
                    </a:lnTo>
                    <a:close/>
                    <a:moveTo>
                      <a:pt x="18" y="188"/>
                    </a:moveTo>
                    <a:lnTo>
                      <a:pt x="0" y="246"/>
                    </a:lnTo>
                    <a:lnTo>
                      <a:pt x="202" y="452"/>
                    </a:lnTo>
                    <a:lnTo>
                      <a:pt x="258" y="400"/>
                    </a:lnTo>
                    <a:lnTo>
                      <a:pt x="18" y="188"/>
                    </a:lnTo>
                    <a:close/>
                  </a:path>
                </a:pathLst>
              </a:custGeom>
              <a:solidFill>
                <a:srgbClr val="828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77" name="Freeform 75"/>
              <p:cNvSpPr>
                <a:spLocks/>
              </p:cNvSpPr>
              <p:nvPr/>
            </p:nvSpPr>
            <p:spPr bwMode="auto">
              <a:xfrm>
                <a:off x="6026150" y="1649413"/>
                <a:ext cx="168275" cy="171450"/>
              </a:xfrm>
              <a:custGeom>
                <a:avLst/>
                <a:gdLst>
                  <a:gd name="T0" fmla="*/ 106 w 106"/>
                  <a:gd name="T1" fmla="*/ 56 h 108"/>
                  <a:gd name="T2" fmla="*/ 106 w 106"/>
                  <a:gd name="T3" fmla="*/ 56 h 108"/>
                  <a:gd name="T4" fmla="*/ 106 w 106"/>
                  <a:gd name="T5" fmla="*/ 46 h 108"/>
                  <a:gd name="T6" fmla="*/ 104 w 106"/>
                  <a:gd name="T7" fmla="*/ 36 h 108"/>
                  <a:gd name="T8" fmla="*/ 100 w 106"/>
                  <a:gd name="T9" fmla="*/ 26 h 108"/>
                  <a:gd name="T10" fmla="*/ 94 w 106"/>
                  <a:gd name="T11" fmla="*/ 18 h 108"/>
                  <a:gd name="T12" fmla="*/ 86 w 106"/>
                  <a:gd name="T13" fmla="*/ 10 h 108"/>
                  <a:gd name="T14" fmla="*/ 76 w 106"/>
                  <a:gd name="T15" fmla="*/ 4 h 108"/>
                  <a:gd name="T16" fmla="*/ 66 w 106"/>
                  <a:gd name="T17" fmla="*/ 2 h 108"/>
                  <a:gd name="T18" fmla="*/ 56 w 106"/>
                  <a:gd name="T19" fmla="*/ 0 h 108"/>
                  <a:gd name="T20" fmla="*/ 56 w 106"/>
                  <a:gd name="T21" fmla="*/ 0 h 108"/>
                  <a:gd name="T22" fmla="*/ 46 w 106"/>
                  <a:gd name="T23" fmla="*/ 0 h 108"/>
                  <a:gd name="T24" fmla="*/ 34 w 106"/>
                  <a:gd name="T25" fmla="*/ 2 h 108"/>
                  <a:gd name="T26" fmla="*/ 26 w 106"/>
                  <a:gd name="T27" fmla="*/ 6 h 108"/>
                  <a:gd name="T28" fmla="*/ 18 w 106"/>
                  <a:gd name="T29" fmla="*/ 12 h 108"/>
                  <a:gd name="T30" fmla="*/ 10 w 106"/>
                  <a:gd name="T31" fmla="*/ 20 h 108"/>
                  <a:gd name="T32" fmla="*/ 4 w 106"/>
                  <a:gd name="T33" fmla="*/ 30 h 108"/>
                  <a:gd name="T34" fmla="*/ 0 w 106"/>
                  <a:gd name="T35" fmla="*/ 40 h 108"/>
                  <a:gd name="T36" fmla="*/ 0 w 106"/>
                  <a:gd name="T37" fmla="*/ 50 h 108"/>
                  <a:gd name="T38" fmla="*/ 0 w 106"/>
                  <a:gd name="T39" fmla="*/ 50 h 108"/>
                  <a:gd name="T40" fmla="*/ 0 w 106"/>
                  <a:gd name="T41" fmla="*/ 60 h 108"/>
                  <a:gd name="T42" fmla="*/ 2 w 106"/>
                  <a:gd name="T43" fmla="*/ 72 h 108"/>
                  <a:gd name="T44" fmla="*/ 6 w 106"/>
                  <a:gd name="T45" fmla="*/ 80 h 108"/>
                  <a:gd name="T46" fmla="*/ 12 w 106"/>
                  <a:gd name="T47" fmla="*/ 90 h 108"/>
                  <a:gd name="T48" fmla="*/ 20 w 106"/>
                  <a:gd name="T49" fmla="*/ 96 h 108"/>
                  <a:gd name="T50" fmla="*/ 28 w 106"/>
                  <a:gd name="T51" fmla="*/ 102 h 108"/>
                  <a:gd name="T52" fmla="*/ 38 w 106"/>
                  <a:gd name="T53" fmla="*/ 106 h 108"/>
                  <a:gd name="T54" fmla="*/ 50 w 106"/>
                  <a:gd name="T55" fmla="*/ 108 h 108"/>
                  <a:gd name="T56" fmla="*/ 50 w 106"/>
                  <a:gd name="T57" fmla="*/ 108 h 108"/>
                  <a:gd name="T58" fmla="*/ 60 w 106"/>
                  <a:gd name="T59" fmla="*/ 106 h 108"/>
                  <a:gd name="T60" fmla="*/ 70 w 106"/>
                  <a:gd name="T61" fmla="*/ 104 h 108"/>
                  <a:gd name="T62" fmla="*/ 80 w 106"/>
                  <a:gd name="T63" fmla="*/ 100 h 108"/>
                  <a:gd name="T64" fmla="*/ 88 w 106"/>
                  <a:gd name="T65" fmla="*/ 94 h 108"/>
                  <a:gd name="T66" fmla="*/ 96 w 106"/>
                  <a:gd name="T67" fmla="*/ 86 h 108"/>
                  <a:gd name="T68" fmla="*/ 102 w 106"/>
                  <a:gd name="T69" fmla="*/ 78 h 108"/>
                  <a:gd name="T70" fmla="*/ 104 w 106"/>
                  <a:gd name="T71" fmla="*/ 68 h 108"/>
                  <a:gd name="T72" fmla="*/ 106 w 106"/>
                  <a:gd name="T73" fmla="*/ 5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6" h="108">
                    <a:moveTo>
                      <a:pt x="106" y="56"/>
                    </a:moveTo>
                    <a:lnTo>
                      <a:pt x="106" y="56"/>
                    </a:lnTo>
                    <a:lnTo>
                      <a:pt x="106" y="46"/>
                    </a:lnTo>
                    <a:lnTo>
                      <a:pt x="104" y="36"/>
                    </a:lnTo>
                    <a:lnTo>
                      <a:pt x="100" y="26"/>
                    </a:lnTo>
                    <a:lnTo>
                      <a:pt x="94" y="18"/>
                    </a:lnTo>
                    <a:lnTo>
                      <a:pt x="86" y="10"/>
                    </a:lnTo>
                    <a:lnTo>
                      <a:pt x="76" y="4"/>
                    </a:lnTo>
                    <a:lnTo>
                      <a:pt x="66" y="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46" y="0"/>
                    </a:lnTo>
                    <a:lnTo>
                      <a:pt x="34" y="2"/>
                    </a:lnTo>
                    <a:lnTo>
                      <a:pt x="26" y="6"/>
                    </a:lnTo>
                    <a:lnTo>
                      <a:pt x="18" y="12"/>
                    </a:lnTo>
                    <a:lnTo>
                      <a:pt x="10" y="20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0"/>
                    </a:lnTo>
                    <a:lnTo>
                      <a:pt x="2" y="72"/>
                    </a:lnTo>
                    <a:lnTo>
                      <a:pt x="6" y="80"/>
                    </a:lnTo>
                    <a:lnTo>
                      <a:pt x="12" y="90"/>
                    </a:lnTo>
                    <a:lnTo>
                      <a:pt x="20" y="96"/>
                    </a:lnTo>
                    <a:lnTo>
                      <a:pt x="28" y="102"/>
                    </a:lnTo>
                    <a:lnTo>
                      <a:pt x="38" y="106"/>
                    </a:lnTo>
                    <a:lnTo>
                      <a:pt x="50" y="108"/>
                    </a:lnTo>
                    <a:lnTo>
                      <a:pt x="50" y="108"/>
                    </a:lnTo>
                    <a:lnTo>
                      <a:pt x="60" y="106"/>
                    </a:lnTo>
                    <a:lnTo>
                      <a:pt x="70" y="104"/>
                    </a:lnTo>
                    <a:lnTo>
                      <a:pt x="80" y="100"/>
                    </a:lnTo>
                    <a:lnTo>
                      <a:pt x="88" y="94"/>
                    </a:lnTo>
                    <a:lnTo>
                      <a:pt x="96" y="86"/>
                    </a:lnTo>
                    <a:lnTo>
                      <a:pt x="102" y="78"/>
                    </a:lnTo>
                    <a:lnTo>
                      <a:pt x="104" y="68"/>
                    </a:lnTo>
                    <a:lnTo>
                      <a:pt x="106" y="56"/>
                    </a:lnTo>
                    <a:close/>
                  </a:path>
                </a:pathLst>
              </a:custGeom>
              <a:solidFill>
                <a:srgbClr val="2259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78" name="Freeform 76"/>
              <p:cNvSpPr>
                <a:spLocks/>
              </p:cNvSpPr>
              <p:nvPr/>
            </p:nvSpPr>
            <p:spPr bwMode="auto">
              <a:xfrm>
                <a:off x="6026150" y="1649413"/>
                <a:ext cx="168275" cy="171450"/>
              </a:xfrm>
              <a:custGeom>
                <a:avLst/>
                <a:gdLst>
                  <a:gd name="T0" fmla="*/ 106 w 106"/>
                  <a:gd name="T1" fmla="*/ 56 h 108"/>
                  <a:gd name="T2" fmla="*/ 106 w 106"/>
                  <a:gd name="T3" fmla="*/ 56 h 108"/>
                  <a:gd name="T4" fmla="*/ 106 w 106"/>
                  <a:gd name="T5" fmla="*/ 46 h 108"/>
                  <a:gd name="T6" fmla="*/ 104 w 106"/>
                  <a:gd name="T7" fmla="*/ 36 h 108"/>
                  <a:gd name="T8" fmla="*/ 100 w 106"/>
                  <a:gd name="T9" fmla="*/ 26 h 108"/>
                  <a:gd name="T10" fmla="*/ 94 w 106"/>
                  <a:gd name="T11" fmla="*/ 18 h 108"/>
                  <a:gd name="T12" fmla="*/ 86 w 106"/>
                  <a:gd name="T13" fmla="*/ 10 h 108"/>
                  <a:gd name="T14" fmla="*/ 76 w 106"/>
                  <a:gd name="T15" fmla="*/ 4 h 108"/>
                  <a:gd name="T16" fmla="*/ 66 w 106"/>
                  <a:gd name="T17" fmla="*/ 2 h 108"/>
                  <a:gd name="T18" fmla="*/ 56 w 106"/>
                  <a:gd name="T19" fmla="*/ 0 h 108"/>
                  <a:gd name="T20" fmla="*/ 56 w 106"/>
                  <a:gd name="T21" fmla="*/ 0 h 108"/>
                  <a:gd name="T22" fmla="*/ 46 w 106"/>
                  <a:gd name="T23" fmla="*/ 0 h 108"/>
                  <a:gd name="T24" fmla="*/ 34 w 106"/>
                  <a:gd name="T25" fmla="*/ 2 h 108"/>
                  <a:gd name="T26" fmla="*/ 26 w 106"/>
                  <a:gd name="T27" fmla="*/ 6 h 108"/>
                  <a:gd name="T28" fmla="*/ 18 w 106"/>
                  <a:gd name="T29" fmla="*/ 12 h 108"/>
                  <a:gd name="T30" fmla="*/ 10 w 106"/>
                  <a:gd name="T31" fmla="*/ 20 h 108"/>
                  <a:gd name="T32" fmla="*/ 4 w 106"/>
                  <a:gd name="T33" fmla="*/ 30 h 108"/>
                  <a:gd name="T34" fmla="*/ 0 w 106"/>
                  <a:gd name="T35" fmla="*/ 40 h 108"/>
                  <a:gd name="T36" fmla="*/ 0 w 106"/>
                  <a:gd name="T37" fmla="*/ 50 h 108"/>
                  <a:gd name="T38" fmla="*/ 0 w 106"/>
                  <a:gd name="T39" fmla="*/ 50 h 108"/>
                  <a:gd name="T40" fmla="*/ 0 w 106"/>
                  <a:gd name="T41" fmla="*/ 60 h 108"/>
                  <a:gd name="T42" fmla="*/ 2 w 106"/>
                  <a:gd name="T43" fmla="*/ 72 h 108"/>
                  <a:gd name="T44" fmla="*/ 6 w 106"/>
                  <a:gd name="T45" fmla="*/ 80 h 108"/>
                  <a:gd name="T46" fmla="*/ 12 w 106"/>
                  <a:gd name="T47" fmla="*/ 90 h 108"/>
                  <a:gd name="T48" fmla="*/ 20 w 106"/>
                  <a:gd name="T49" fmla="*/ 96 h 108"/>
                  <a:gd name="T50" fmla="*/ 28 w 106"/>
                  <a:gd name="T51" fmla="*/ 102 h 108"/>
                  <a:gd name="T52" fmla="*/ 38 w 106"/>
                  <a:gd name="T53" fmla="*/ 106 h 108"/>
                  <a:gd name="T54" fmla="*/ 50 w 106"/>
                  <a:gd name="T55" fmla="*/ 108 h 108"/>
                  <a:gd name="T56" fmla="*/ 50 w 106"/>
                  <a:gd name="T57" fmla="*/ 108 h 108"/>
                  <a:gd name="T58" fmla="*/ 60 w 106"/>
                  <a:gd name="T59" fmla="*/ 106 h 108"/>
                  <a:gd name="T60" fmla="*/ 70 w 106"/>
                  <a:gd name="T61" fmla="*/ 104 h 108"/>
                  <a:gd name="T62" fmla="*/ 80 w 106"/>
                  <a:gd name="T63" fmla="*/ 100 h 108"/>
                  <a:gd name="T64" fmla="*/ 88 w 106"/>
                  <a:gd name="T65" fmla="*/ 94 h 108"/>
                  <a:gd name="T66" fmla="*/ 96 w 106"/>
                  <a:gd name="T67" fmla="*/ 86 h 108"/>
                  <a:gd name="T68" fmla="*/ 102 w 106"/>
                  <a:gd name="T69" fmla="*/ 78 h 108"/>
                  <a:gd name="T70" fmla="*/ 104 w 106"/>
                  <a:gd name="T71" fmla="*/ 68 h 108"/>
                  <a:gd name="T72" fmla="*/ 106 w 106"/>
                  <a:gd name="T73" fmla="*/ 5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6" h="108">
                    <a:moveTo>
                      <a:pt x="106" y="56"/>
                    </a:moveTo>
                    <a:lnTo>
                      <a:pt x="106" y="56"/>
                    </a:lnTo>
                    <a:lnTo>
                      <a:pt x="106" y="46"/>
                    </a:lnTo>
                    <a:lnTo>
                      <a:pt x="104" y="36"/>
                    </a:lnTo>
                    <a:lnTo>
                      <a:pt x="100" y="26"/>
                    </a:lnTo>
                    <a:lnTo>
                      <a:pt x="94" y="18"/>
                    </a:lnTo>
                    <a:lnTo>
                      <a:pt x="86" y="10"/>
                    </a:lnTo>
                    <a:lnTo>
                      <a:pt x="76" y="4"/>
                    </a:lnTo>
                    <a:lnTo>
                      <a:pt x="66" y="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46" y="0"/>
                    </a:lnTo>
                    <a:lnTo>
                      <a:pt x="34" y="2"/>
                    </a:lnTo>
                    <a:lnTo>
                      <a:pt x="26" y="6"/>
                    </a:lnTo>
                    <a:lnTo>
                      <a:pt x="18" y="12"/>
                    </a:lnTo>
                    <a:lnTo>
                      <a:pt x="10" y="20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0"/>
                    </a:lnTo>
                    <a:lnTo>
                      <a:pt x="2" y="72"/>
                    </a:lnTo>
                    <a:lnTo>
                      <a:pt x="6" y="80"/>
                    </a:lnTo>
                    <a:lnTo>
                      <a:pt x="12" y="90"/>
                    </a:lnTo>
                    <a:lnTo>
                      <a:pt x="20" y="96"/>
                    </a:lnTo>
                    <a:lnTo>
                      <a:pt x="28" y="102"/>
                    </a:lnTo>
                    <a:lnTo>
                      <a:pt x="38" y="106"/>
                    </a:lnTo>
                    <a:lnTo>
                      <a:pt x="50" y="108"/>
                    </a:lnTo>
                    <a:lnTo>
                      <a:pt x="50" y="108"/>
                    </a:lnTo>
                    <a:lnTo>
                      <a:pt x="60" y="106"/>
                    </a:lnTo>
                    <a:lnTo>
                      <a:pt x="70" y="104"/>
                    </a:lnTo>
                    <a:lnTo>
                      <a:pt x="80" y="100"/>
                    </a:lnTo>
                    <a:lnTo>
                      <a:pt x="88" y="94"/>
                    </a:lnTo>
                    <a:lnTo>
                      <a:pt x="96" y="86"/>
                    </a:lnTo>
                    <a:lnTo>
                      <a:pt x="102" y="78"/>
                    </a:lnTo>
                    <a:lnTo>
                      <a:pt x="104" y="68"/>
                    </a:lnTo>
                    <a:lnTo>
                      <a:pt x="106" y="5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79" name="Freeform 77"/>
              <p:cNvSpPr>
                <a:spLocks/>
              </p:cNvSpPr>
              <p:nvPr/>
            </p:nvSpPr>
            <p:spPr bwMode="auto">
              <a:xfrm>
                <a:off x="6051550" y="1671638"/>
                <a:ext cx="63500" cy="66675"/>
              </a:xfrm>
              <a:custGeom>
                <a:avLst/>
                <a:gdLst>
                  <a:gd name="T0" fmla="*/ 20 w 40"/>
                  <a:gd name="T1" fmla="*/ 0 h 42"/>
                  <a:gd name="T2" fmla="*/ 20 w 40"/>
                  <a:gd name="T3" fmla="*/ 0 h 42"/>
                  <a:gd name="T4" fmla="*/ 12 w 40"/>
                  <a:gd name="T5" fmla="*/ 2 h 42"/>
                  <a:gd name="T6" fmla="*/ 6 w 40"/>
                  <a:gd name="T7" fmla="*/ 6 h 42"/>
                  <a:gd name="T8" fmla="*/ 0 w 40"/>
                  <a:gd name="T9" fmla="*/ 12 h 42"/>
                  <a:gd name="T10" fmla="*/ 0 w 40"/>
                  <a:gd name="T11" fmla="*/ 20 h 42"/>
                  <a:gd name="T12" fmla="*/ 0 w 40"/>
                  <a:gd name="T13" fmla="*/ 20 h 42"/>
                  <a:gd name="T14" fmla="*/ 0 w 40"/>
                  <a:gd name="T15" fmla="*/ 28 h 42"/>
                  <a:gd name="T16" fmla="*/ 4 w 40"/>
                  <a:gd name="T17" fmla="*/ 34 h 42"/>
                  <a:gd name="T18" fmla="*/ 10 w 40"/>
                  <a:gd name="T19" fmla="*/ 38 h 42"/>
                  <a:gd name="T20" fmla="*/ 18 w 40"/>
                  <a:gd name="T21" fmla="*/ 42 h 42"/>
                  <a:gd name="T22" fmla="*/ 18 w 40"/>
                  <a:gd name="T23" fmla="*/ 42 h 42"/>
                  <a:gd name="T24" fmla="*/ 20 w 40"/>
                  <a:gd name="T25" fmla="*/ 42 h 42"/>
                  <a:gd name="T26" fmla="*/ 20 w 40"/>
                  <a:gd name="T27" fmla="*/ 42 h 42"/>
                  <a:gd name="T28" fmla="*/ 28 w 40"/>
                  <a:gd name="T29" fmla="*/ 40 h 42"/>
                  <a:gd name="T30" fmla="*/ 34 w 40"/>
                  <a:gd name="T31" fmla="*/ 36 h 42"/>
                  <a:gd name="T32" fmla="*/ 38 w 40"/>
                  <a:gd name="T33" fmla="*/ 30 h 42"/>
                  <a:gd name="T34" fmla="*/ 40 w 40"/>
                  <a:gd name="T35" fmla="*/ 22 h 42"/>
                  <a:gd name="T36" fmla="*/ 40 w 40"/>
                  <a:gd name="T37" fmla="*/ 22 h 42"/>
                  <a:gd name="T38" fmla="*/ 40 w 40"/>
                  <a:gd name="T39" fmla="*/ 14 h 42"/>
                  <a:gd name="T40" fmla="*/ 36 w 40"/>
                  <a:gd name="T41" fmla="*/ 6 h 42"/>
                  <a:gd name="T42" fmla="*/ 28 w 40"/>
                  <a:gd name="T43" fmla="*/ 2 h 42"/>
                  <a:gd name="T44" fmla="*/ 20 w 40"/>
                  <a:gd name="T45" fmla="*/ 0 h 42"/>
                  <a:gd name="T46" fmla="*/ 20 w 40"/>
                  <a:gd name="T47" fmla="*/ 0 h 42"/>
                  <a:gd name="T48" fmla="*/ 20 w 40"/>
                  <a:gd name="T4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" h="42">
                    <a:moveTo>
                      <a:pt x="20" y="0"/>
                    </a:moveTo>
                    <a:lnTo>
                      <a:pt x="20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0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28"/>
                    </a:lnTo>
                    <a:lnTo>
                      <a:pt x="4" y="34"/>
                    </a:lnTo>
                    <a:lnTo>
                      <a:pt x="10" y="38"/>
                    </a:lnTo>
                    <a:lnTo>
                      <a:pt x="18" y="42"/>
                    </a:lnTo>
                    <a:lnTo>
                      <a:pt x="18" y="42"/>
                    </a:lnTo>
                    <a:lnTo>
                      <a:pt x="20" y="42"/>
                    </a:lnTo>
                    <a:lnTo>
                      <a:pt x="20" y="42"/>
                    </a:lnTo>
                    <a:lnTo>
                      <a:pt x="28" y="40"/>
                    </a:lnTo>
                    <a:lnTo>
                      <a:pt x="34" y="36"/>
                    </a:lnTo>
                    <a:lnTo>
                      <a:pt x="38" y="30"/>
                    </a:lnTo>
                    <a:lnTo>
                      <a:pt x="40" y="22"/>
                    </a:lnTo>
                    <a:lnTo>
                      <a:pt x="40" y="22"/>
                    </a:lnTo>
                    <a:lnTo>
                      <a:pt x="40" y="14"/>
                    </a:lnTo>
                    <a:lnTo>
                      <a:pt x="36" y="6"/>
                    </a:lnTo>
                    <a:lnTo>
                      <a:pt x="28" y="2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617A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80" name="Freeform 78"/>
              <p:cNvSpPr>
                <a:spLocks/>
              </p:cNvSpPr>
              <p:nvPr/>
            </p:nvSpPr>
            <p:spPr bwMode="auto">
              <a:xfrm>
                <a:off x="6051550" y="1671638"/>
                <a:ext cx="63500" cy="66675"/>
              </a:xfrm>
              <a:custGeom>
                <a:avLst/>
                <a:gdLst>
                  <a:gd name="T0" fmla="*/ 20 w 40"/>
                  <a:gd name="T1" fmla="*/ 0 h 42"/>
                  <a:gd name="T2" fmla="*/ 20 w 40"/>
                  <a:gd name="T3" fmla="*/ 0 h 42"/>
                  <a:gd name="T4" fmla="*/ 12 w 40"/>
                  <a:gd name="T5" fmla="*/ 2 h 42"/>
                  <a:gd name="T6" fmla="*/ 6 w 40"/>
                  <a:gd name="T7" fmla="*/ 6 h 42"/>
                  <a:gd name="T8" fmla="*/ 0 w 40"/>
                  <a:gd name="T9" fmla="*/ 12 h 42"/>
                  <a:gd name="T10" fmla="*/ 0 w 40"/>
                  <a:gd name="T11" fmla="*/ 20 h 42"/>
                  <a:gd name="T12" fmla="*/ 0 w 40"/>
                  <a:gd name="T13" fmla="*/ 20 h 42"/>
                  <a:gd name="T14" fmla="*/ 0 w 40"/>
                  <a:gd name="T15" fmla="*/ 28 h 42"/>
                  <a:gd name="T16" fmla="*/ 4 w 40"/>
                  <a:gd name="T17" fmla="*/ 34 h 42"/>
                  <a:gd name="T18" fmla="*/ 10 w 40"/>
                  <a:gd name="T19" fmla="*/ 38 h 42"/>
                  <a:gd name="T20" fmla="*/ 18 w 40"/>
                  <a:gd name="T21" fmla="*/ 42 h 42"/>
                  <a:gd name="T22" fmla="*/ 18 w 40"/>
                  <a:gd name="T23" fmla="*/ 42 h 42"/>
                  <a:gd name="T24" fmla="*/ 20 w 40"/>
                  <a:gd name="T25" fmla="*/ 42 h 42"/>
                  <a:gd name="T26" fmla="*/ 20 w 40"/>
                  <a:gd name="T27" fmla="*/ 42 h 42"/>
                  <a:gd name="T28" fmla="*/ 28 w 40"/>
                  <a:gd name="T29" fmla="*/ 40 h 42"/>
                  <a:gd name="T30" fmla="*/ 34 w 40"/>
                  <a:gd name="T31" fmla="*/ 36 h 42"/>
                  <a:gd name="T32" fmla="*/ 38 w 40"/>
                  <a:gd name="T33" fmla="*/ 30 h 42"/>
                  <a:gd name="T34" fmla="*/ 40 w 40"/>
                  <a:gd name="T35" fmla="*/ 22 h 42"/>
                  <a:gd name="T36" fmla="*/ 40 w 40"/>
                  <a:gd name="T37" fmla="*/ 22 h 42"/>
                  <a:gd name="T38" fmla="*/ 40 w 40"/>
                  <a:gd name="T39" fmla="*/ 14 h 42"/>
                  <a:gd name="T40" fmla="*/ 36 w 40"/>
                  <a:gd name="T41" fmla="*/ 6 h 42"/>
                  <a:gd name="T42" fmla="*/ 28 w 40"/>
                  <a:gd name="T43" fmla="*/ 2 h 42"/>
                  <a:gd name="T44" fmla="*/ 20 w 40"/>
                  <a:gd name="T45" fmla="*/ 0 h 42"/>
                  <a:gd name="T46" fmla="*/ 20 w 40"/>
                  <a:gd name="T47" fmla="*/ 0 h 42"/>
                  <a:gd name="T48" fmla="*/ 20 w 40"/>
                  <a:gd name="T4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" h="42">
                    <a:moveTo>
                      <a:pt x="20" y="0"/>
                    </a:moveTo>
                    <a:lnTo>
                      <a:pt x="20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0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28"/>
                    </a:lnTo>
                    <a:lnTo>
                      <a:pt x="4" y="34"/>
                    </a:lnTo>
                    <a:lnTo>
                      <a:pt x="10" y="38"/>
                    </a:lnTo>
                    <a:lnTo>
                      <a:pt x="18" y="42"/>
                    </a:lnTo>
                    <a:lnTo>
                      <a:pt x="18" y="42"/>
                    </a:lnTo>
                    <a:lnTo>
                      <a:pt x="20" y="42"/>
                    </a:lnTo>
                    <a:lnTo>
                      <a:pt x="20" y="42"/>
                    </a:lnTo>
                    <a:lnTo>
                      <a:pt x="28" y="40"/>
                    </a:lnTo>
                    <a:lnTo>
                      <a:pt x="34" y="36"/>
                    </a:lnTo>
                    <a:lnTo>
                      <a:pt x="38" y="30"/>
                    </a:lnTo>
                    <a:lnTo>
                      <a:pt x="40" y="22"/>
                    </a:lnTo>
                    <a:lnTo>
                      <a:pt x="40" y="22"/>
                    </a:lnTo>
                    <a:lnTo>
                      <a:pt x="40" y="14"/>
                    </a:lnTo>
                    <a:lnTo>
                      <a:pt x="36" y="6"/>
                    </a:lnTo>
                    <a:lnTo>
                      <a:pt x="28" y="2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81" name="Freeform 79"/>
              <p:cNvSpPr>
                <a:spLocks/>
              </p:cNvSpPr>
              <p:nvPr/>
            </p:nvSpPr>
            <p:spPr bwMode="auto">
              <a:xfrm>
                <a:off x="6661150" y="1728788"/>
                <a:ext cx="171450" cy="168275"/>
              </a:xfrm>
              <a:custGeom>
                <a:avLst/>
                <a:gdLst>
                  <a:gd name="T0" fmla="*/ 108 w 108"/>
                  <a:gd name="T1" fmla="*/ 56 h 106"/>
                  <a:gd name="T2" fmla="*/ 108 w 108"/>
                  <a:gd name="T3" fmla="*/ 56 h 106"/>
                  <a:gd name="T4" fmla="*/ 108 w 108"/>
                  <a:gd name="T5" fmla="*/ 46 h 106"/>
                  <a:gd name="T6" fmla="*/ 106 w 108"/>
                  <a:gd name="T7" fmla="*/ 34 h 106"/>
                  <a:gd name="T8" fmla="*/ 100 w 108"/>
                  <a:gd name="T9" fmla="*/ 26 h 106"/>
                  <a:gd name="T10" fmla="*/ 94 w 108"/>
                  <a:gd name="T11" fmla="*/ 18 h 106"/>
                  <a:gd name="T12" fmla="*/ 88 w 108"/>
                  <a:gd name="T13" fmla="*/ 10 h 106"/>
                  <a:gd name="T14" fmla="*/ 78 w 108"/>
                  <a:gd name="T15" fmla="*/ 4 h 106"/>
                  <a:gd name="T16" fmla="*/ 68 w 108"/>
                  <a:gd name="T17" fmla="*/ 0 h 106"/>
                  <a:gd name="T18" fmla="*/ 58 w 108"/>
                  <a:gd name="T19" fmla="*/ 0 h 106"/>
                  <a:gd name="T20" fmla="*/ 58 w 108"/>
                  <a:gd name="T21" fmla="*/ 0 h 106"/>
                  <a:gd name="T22" fmla="*/ 46 w 108"/>
                  <a:gd name="T23" fmla="*/ 0 h 106"/>
                  <a:gd name="T24" fmla="*/ 36 w 108"/>
                  <a:gd name="T25" fmla="*/ 2 h 106"/>
                  <a:gd name="T26" fmla="*/ 28 w 108"/>
                  <a:gd name="T27" fmla="*/ 6 h 106"/>
                  <a:gd name="T28" fmla="*/ 18 w 108"/>
                  <a:gd name="T29" fmla="*/ 12 h 106"/>
                  <a:gd name="T30" fmla="*/ 12 w 108"/>
                  <a:gd name="T31" fmla="*/ 20 h 106"/>
                  <a:gd name="T32" fmla="*/ 6 w 108"/>
                  <a:gd name="T33" fmla="*/ 30 h 106"/>
                  <a:gd name="T34" fmla="*/ 2 w 108"/>
                  <a:gd name="T35" fmla="*/ 38 h 106"/>
                  <a:gd name="T36" fmla="*/ 0 w 108"/>
                  <a:gd name="T37" fmla="*/ 50 h 106"/>
                  <a:gd name="T38" fmla="*/ 0 w 108"/>
                  <a:gd name="T39" fmla="*/ 50 h 106"/>
                  <a:gd name="T40" fmla="*/ 2 w 108"/>
                  <a:gd name="T41" fmla="*/ 60 h 106"/>
                  <a:gd name="T42" fmla="*/ 4 w 108"/>
                  <a:gd name="T43" fmla="*/ 70 h 106"/>
                  <a:gd name="T44" fmla="*/ 8 w 108"/>
                  <a:gd name="T45" fmla="*/ 80 h 106"/>
                  <a:gd name="T46" fmla="*/ 14 w 108"/>
                  <a:gd name="T47" fmla="*/ 88 h 106"/>
                  <a:gd name="T48" fmla="*/ 22 w 108"/>
                  <a:gd name="T49" fmla="*/ 96 h 106"/>
                  <a:gd name="T50" fmla="*/ 30 w 108"/>
                  <a:gd name="T51" fmla="*/ 102 h 106"/>
                  <a:gd name="T52" fmla="*/ 40 w 108"/>
                  <a:gd name="T53" fmla="*/ 106 h 106"/>
                  <a:gd name="T54" fmla="*/ 52 w 108"/>
                  <a:gd name="T55" fmla="*/ 106 h 106"/>
                  <a:gd name="T56" fmla="*/ 52 w 108"/>
                  <a:gd name="T57" fmla="*/ 106 h 106"/>
                  <a:gd name="T58" fmla="*/ 62 w 108"/>
                  <a:gd name="T59" fmla="*/ 106 h 106"/>
                  <a:gd name="T60" fmla="*/ 72 w 108"/>
                  <a:gd name="T61" fmla="*/ 104 h 106"/>
                  <a:gd name="T62" fmla="*/ 82 w 108"/>
                  <a:gd name="T63" fmla="*/ 100 h 106"/>
                  <a:gd name="T64" fmla="*/ 90 w 108"/>
                  <a:gd name="T65" fmla="*/ 94 h 106"/>
                  <a:gd name="T66" fmla="*/ 98 w 108"/>
                  <a:gd name="T67" fmla="*/ 86 h 106"/>
                  <a:gd name="T68" fmla="*/ 102 w 108"/>
                  <a:gd name="T69" fmla="*/ 76 h 106"/>
                  <a:gd name="T70" fmla="*/ 106 w 108"/>
                  <a:gd name="T71" fmla="*/ 66 h 106"/>
                  <a:gd name="T72" fmla="*/ 108 w 108"/>
                  <a:gd name="T73" fmla="*/ 5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8" h="106">
                    <a:moveTo>
                      <a:pt x="108" y="56"/>
                    </a:moveTo>
                    <a:lnTo>
                      <a:pt x="108" y="56"/>
                    </a:lnTo>
                    <a:lnTo>
                      <a:pt x="108" y="46"/>
                    </a:lnTo>
                    <a:lnTo>
                      <a:pt x="106" y="34"/>
                    </a:lnTo>
                    <a:lnTo>
                      <a:pt x="100" y="26"/>
                    </a:lnTo>
                    <a:lnTo>
                      <a:pt x="94" y="18"/>
                    </a:lnTo>
                    <a:lnTo>
                      <a:pt x="88" y="10"/>
                    </a:lnTo>
                    <a:lnTo>
                      <a:pt x="78" y="4"/>
                    </a:lnTo>
                    <a:lnTo>
                      <a:pt x="68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46" y="0"/>
                    </a:lnTo>
                    <a:lnTo>
                      <a:pt x="36" y="2"/>
                    </a:lnTo>
                    <a:lnTo>
                      <a:pt x="28" y="6"/>
                    </a:lnTo>
                    <a:lnTo>
                      <a:pt x="18" y="12"/>
                    </a:lnTo>
                    <a:lnTo>
                      <a:pt x="12" y="20"/>
                    </a:lnTo>
                    <a:lnTo>
                      <a:pt x="6" y="30"/>
                    </a:lnTo>
                    <a:lnTo>
                      <a:pt x="2" y="38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2" y="60"/>
                    </a:lnTo>
                    <a:lnTo>
                      <a:pt x="4" y="70"/>
                    </a:lnTo>
                    <a:lnTo>
                      <a:pt x="8" y="80"/>
                    </a:lnTo>
                    <a:lnTo>
                      <a:pt x="14" y="88"/>
                    </a:lnTo>
                    <a:lnTo>
                      <a:pt x="22" y="96"/>
                    </a:lnTo>
                    <a:lnTo>
                      <a:pt x="30" y="102"/>
                    </a:lnTo>
                    <a:lnTo>
                      <a:pt x="40" y="106"/>
                    </a:lnTo>
                    <a:lnTo>
                      <a:pt x="52" y="106"/>
                    </a:lnTo>
                    <a:lnTo>
                      <a:pt x="52" y="106"/>
                    </a:lnTo>
                    <a:lnTo>
                      <a:pt x="62" y="106"/>
                    </a:lnTo>
                    <a:lnTo>
                      <a:pt x="72" y="104"/>
                    </a:lnTo>
                    <a:lnTo>
                      <a:pt x="82" y="100"/>
                    </a:lnTo>
                    <a:lnTo>
                      <a:pt x="90" y="94"/>
                    </a:lnTo>
                    <a:lnTo>
                      <a:pt x="98" y="86"/>
                    </a:lnTo>
                    <a:lnTo>
                      <a:pt x="102" y="76"/>
                    </a:lnTo>
                    <a:lnTo>
                      <a:pt x="106" y="66"/>
                    </a:lnTo>
                    <a:lnTo>
                      <a:pt x="108" y="56"/>
                    </a:lnTo>
                    <a:close/>
                  </a:path>
                </a:pathLst>
              </a:custGeom>
              <a:solidFill>
                <a:srgbClr val="2259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82" name="Freeform 80"/>
              <p:cNvSpPr>
                <a:spLocks/>
              </p:cNvSpPr>
              <p:nvPr/>
            </p:nvSpPr>
            <p:spPr bwMode="auto">
              <a:xfrm>
                <a:off x="6661150" y="1728788"/>
                <a:ext cx="171450" cy="168275"/>
              </a:xfrm>
              <a:custGeom>
                <a:avLst/>
                <a:gdLst>
                  <a:gd name="T0" fmla="*/ 108 w 108"/>
                  <a:gd name="T1" fmla="*/ 56 h 106"/>
                  <a:gd name="T2" fmla="*/ 108 w 108"/>
                  <a:gd name="T3" fmla="*/ 56 h 106"/>
                  <a:gd name="T4" fmla="*/ 108 w 108"/>
                  <a:gd name="T5" fmla="*/ 46 h 106"/>
                  <a:gd name="T6" fmla="*/ 106 w 108"/>
                  <a:gd name="T7" fmla="*/ 34 h 106"/>
                  <a:gd name="T8" fmla="*/ 100 w 108"/>
                  <a:gd name="T9" fmla="*/ 26 h 106"/>
                  <a:gd name="T10" fmla="*/ 94 w 108"/>
                  <a:gd name="T11" fmla="*/ 18 h 106"/>
                  <a:gd name="T12" fmla="*/ 88 w 108"/>
                  <a:gd name="T13" fmla="*/ 10 h 106"/>
                  <a:gd name="T14" fmla="*/ 78 w 108"/>
                  <a:gd name="T15" fmla="*/ 4 h 106"/>
                  <a:gd name="T16" fmla="*/ 68 w 108"/>
                  <a:gd name="T17" fmla="*/ 0 h 106"/>
                  <a:gd name="T18" fmla="*/ 58 w 108"/>
                  <a:gd name="T19" fmla="*/ 0 h 106"/>
                  <a:gd name="T20" fmla="*/ 58 w 108"/>
                  <a:gd name="T21" fmla="*/ 0 h 106"/>
                  <a:gd name="T22" fmla="*/ 46 w 108"/>
                  <a:gd name="T23" fmla="*/ 0 h 106"/>
                  <a:gd name="T24" fmla="*/ 36 w 108"/>
                  <a:gd name="T25" fmla="*/ 2 h 106"/>
                  <a:gd name="T26" fmla="*/ 28 w 108"/>
                  <a:gd name="T27" fmla="*/ 6 h 106"/>
                  <a:gd name="T28" fmla="*/ 18 w 108"/>
                  <a:gd name="T29" fmla="*/ 12 h 106"/>
                  <a:gd name="T30" fmla="*/ 12 w 108"/>
                  <a:gd name="T31" fmla="*/ 20 h 106"/>
                  <a:gd name="T32" fmla="*/ 6 w 108"/>
                  <a:gd name="T33" fmla="*/ 30 h 106"/>
                  <a:gd name="T34" fmla="*/ 2 w 108"/>
                  <a:gd name="T35" fmla="*/ 38 h 106"/>
                  <a:gd name="T36" fmla="*/ 0 w 108"/>
                  <a:gd name="T37" fmla="*/ 50 h 106"/>
                  <a:gd name="T38" fmla="*/ 0 w 108"/>
                  <a:gd name="T39" fmla="*/ 50 h 106"/>
                  <a:gd name="T40" fmla="*/ 2 w 108"/>
                  <a:gd name="T41" fmla="*/ 60 h 106"/>
                  <a:gd name="T42" fmla="*/ 4 w 108"/>
                  <a:gd name="T43" fmla="*/ 70 h 106"/>
                  <a:gd name="T44" fmla="*/ 8 w 108"/>
                  <a:gd name="T45" fmla="*/ 80 h 106"/>
                  <a:gd name="T46" fmla="*/ 14 w 108"/>
                  <a:gd name="T47" fmla="*/ 88 h 106"/>
                  <a:gd name="T48" fmla="*/ 22 w 108"/>
                  <a:gd name="T49" fmla="*/ 96 h 106"/>
                  <a:gd name="T50" fmla="*/ 30 w 108"/>
                  <a:gd name="T51" fmla="*/ 102 h 106"/>
                  <a:gd name="T52" fmla="*/ 40 w 108"/>
                  <a:gd name="T53" fmla="*/ 106 h 106"/>
                  <a:gd name="T54" fmla="*/ 52 w 108"/>
                  <a:gd name="T55" fmla="*/ 106 h 106"/>
                  <a:gd name="T56" fmla="*/ 52 w 108"/>
                  <a:gd name="T57" fmla="*/ 106 h 106"/>
                  <a:gd name="T58" fmla="*/ 62 w 108"/>
                  <a:gd name="T59" fmla="*/ 106 h 106"/>
                  <a:gd name="T60" fmla="*/ 72 w 108"/>
                  <a:gd name="T61" fmla="*/ 104 h 106"/>
                  <a:gd name="T62" fmla="*/ 82 w 108"/>
                  <a:gd name="T63" fmla="*/ 100 h 106"/>
                  <a:gd name="T64" fmla="*/ 90 w 108"/>
                  <a:gd name="T65" fmla="*/ 94 h 106"/>
                  <a:gd name="T66" fmla="*/ 98 w 108"/>
                  <a:gd name="T67" fmla="*/ 86 h 106"/>
                  <a:gd name="T68" fmla="*/ 102 w 108"/>
                  <a:gd name="T69" fmla="*/ 76 h 106"/>
                  <a:gd name="T70" fmla="*/ 106 w 108"/>
                  <a:gd name="T71" fmla="*/ 66 h 106"/>
                  <a:gd name="T72" fmla="*/ 108 w 108"/>
                  <a:gd name="T73" fmla="*/ 5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8" h="106">
                    <a:moveTo>
                      <a:pt x="108" y="56"/>
                    </a:moveTo>
                    <a:lnTo>
                      <a:pt x="108" y="56"/>
                    </a:lnTo>
                    <a:lnTo>
                      <a:pt x="108" y="46"/>
                    </a:lnTo>
                    <a:lnTo>
                      <a:pt x="106" y="34"/>
                    </a:lnTo>
                    <a:lnTo>
                      <a:pt x="100" y="26"/>
                    </a:lnTo>
                    <a:lnTo>
                      <a:pt x="94" y="18"/>
                    </a:lnTo>
                    <a:lnTo>
                      <a:pt x="88" y="10"/>
                    </a:lnTo>
                    <a:lnTo>
                      <a:pt x="78" y="4"/>
                    </a:lnTo>
                    <a:lnTo>
                      <a:pt x="68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46" y="0"/>
                    </a:lnTo>
                    <a:lnTo>
                      <a:pt x="36" y="2"/>
                    </a:lnTo>
                    <a:lnTo>
                      <a:pt x="28" y="6"/>
                    </a:lnTo>
                    <a:lnTo>
                      <a:pt x="18" y="12"/>
                    </a:lnTo>
                    <a:lnTo>
                      <a:pt x="12" y="20"/>
                    </a:lnTo>
                    <a:lnTo>
                      <a:pt x="6" y="30"/>
                    </a:lnTo>
                    <a:lnTo>
                      <a:pt x="2" y="38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2" y="60"/>
                    </a:lnTo>
                    <a:lnTo>
                      <a:pt x="4" y="70"/>
                    </a:lnTo>
                    <a:lnTo>
                      <a:pt x="8" y="80"/>
                    </a:lnTo>
                    <a:lnTo>
                      <a:pt x="14" y="88"/>
                    </a:lnTo>
                    <a:lnTo>
                      <a:pt x="22" y="96"/>
                    </a:lnTo>
                    <a:lnTo>
                      <a:pt x="30" y="102"/>
                    </a:lnTo>
                    <a:lnTo>
                      <a:pt x="40" y="106"/>
                    </a:lnTo>
                    <a:lnTo>
                      <a:pt x="52" y="106"/>
                    </a:lnTo>
                    <a:lnTo>
                      <a:pt x="52" y="106"/>
                    </a:lnTo>
                    <a:lnTo>
                      <a:pt x="62" y="106"/>
                    </a:lnTo>
                    <a:lnTo>
                      <a:pt x="72" y="104"/>
                    </a:lnTo>
                    <a:lnTo>
                      <a:pt x="82" y="100"/>
                    </a:lnTo>
                    <a:lnTo>
                      <a:pt x="90" y="94"/>
                    </a:lnTo>
                    <a:lnTo>
                      <a:pt x="98" y="86"/>
                    </a:lnTo>
                    <a:lnTo>
                      <a:pt x="102" y="76"/>
                    </a:lnTo>
                    <a:lnTo>
                      <a:pt x="106" y="66"/>
                    </a:lnTo>
                    <a:lnTo>
                      <a:pt x="108" y="5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83" name="Freeform 81"/>
              <p:cNvSpPr>
                <a:spLocks/>
              </p:cNvSpPr>
              <p:nvPr/>
            </p:nvSpPr>
            <p:spPr bwMode="auto">
              <a:xfrm>
                <a:off x="6686550" y="1751013"/>
                <a:ext cx="66675" cy="63500"/>
              </a:xfrm>
              <a:custGeom>
                <a:avLst/>
                <a:gdLst>
                  <a:gd name="T0" fmla="*/ 22 w 42"/>
                  <a:gd name="T1" fmla="*/ 0 h 40"/>
                  <a:gd name="T2" fmla="*/ 22 w 42"/>
                  <a:gd name="T3" fmla="*/ 0 h 40"/>
                  <a:gd name="T4" fmla="*/ 14 w 42"/>
                  <a:gd name="T5" fmla="*/ 0 h 40"/>
                  <a:gd name="T6" fmla="*/ 8 w 42"/>
                  <a:gd name="T7" fmla="*/ 6 h 40"/>
                  <a:gd name="T8" fmla="*/ 2 w 42"/>
                  <a:gd name="T9" fmla="*/ 12 h 40"/>
                  <a:gd name="T10" fmla="*/ 0 w 42"/>
                  <a:gd name="T11" fmla="*/ 18 h 40"/>
                  <a:gd name="T12" fmla="*/ 0 w 42"/>
                  <a:gd name="T13" fmla="*/ 18 h 40"/>
                  <a:gd name="T14" fmla="*/ 2 w 42"/>
                  <a:gd name="T15" fmla="*/ 28 h 40"/>
                  <a:gd name="T16" fmla="*/ 6 w 42"/>
                  <a:gd name="T17" fmla="*/ 34 h 40"/>
                  <a:gd name="T18" fmla="*/ 12 w 42"/>
                  <a:gd name="T19" fmla="*/ 38 h 40"/>
                  <a:gd name="T20" fmla="*/ 20 w 42"/>
                  <a:gd name="T21" fmla="*/ 40 h 40"/>
                  <a:gd name="T22" fmla="*/ 20 w 42"/>
                  <a:gd name="T23" fmla="*/ 40 h 40"/>
                  <a:gd name="T24" fmla="*/ 22 w 42"/>
                  <a:gd name="T25" fmla="*/ 40 h 40"/>
                  <a:gd name="T26" fmla="*/ 22 w 42"/>
                  <a:gd name="T27" fmla="*/ 40 h 40"/>
                  <a:gd name="T28" fmla="*/ 30 w 42"/>
                  <a:gd name="T29" fmla="*/ 40 h 40"/>
                  <a:gd name="T30" fmla="*/ 36 w 42"/>
                  <a:gd name="T31" fmla="*/ 36 h 40"/>
                  <a:gd name="T32" fmla="*/ 40 w 42"/>
                  <a:gd name="T33" fmla="*/ 30 h 40"/>
                  <a:gd name="T34" fmla="*/ 42 w 42"/>
                  <a:gd name="T35" fmla="*/ 22 h 40"/>
                  <a:gd name="T36" fmla="*/ 42 w 42"/>
                  <a:gd name="T37" fmla="*/ 22 h 40"/>
                  <a:gd name="T38" fmla="*/ 40 w 42"/>
                  <a:gd name="T39" fmla="*/ 14 h 40"/>
                  <a:gd name="T40" fmla="*/ 36 w 42"/>
                  <a:gd name="T41" fmla="*/ 6 h 40"/>
                  <a:gd name="T42" fmla="*/ 30 w 42"/>
                  <a:gd name="T43" fmla="*/ 2 h 40"/>
                  <a:gd name="T44" fmla="*/ 22 w 42"/>
                  <a:gd name="T45" fmla="*/ 0 h 40"/>
                  <a:gd name="T46" fmla="*/ 22 w 42"/>
                  <a:gd name="T47" fmla="*/ 0 h 40"/>
                  <a:gd name="T48" fmla="*/ 22 w 42"/>
                  <a:gd name="T4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2" h="40">
                    <a:moveTo>
                      <a:pt x="22" y="0"/>
                    </a:moveTo>
                    <a:lnTo>
                      <a:pt x="22" y="0"/>
                    </a:lnTo>
                    <a:lnTo>
                      <a:pt x="14" y="0"/>
                    </a:lnTo>
                    <a:lnTo>
                      <a:pt x="8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28"/>
                    </a:lnTo>
                    <a:lnTo>
                      <a:pt x="6" y="34"/>
                    </a:lnTo>
                    <a:lnTo>
                      <a:pt x="12" y="38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30" y="40"/>
                    </a:lnTo>
                    <a:lnTo>
                      <a:pt x="36" y="36"/>
                    </a:lnTo>
                    <a:lnTo>
                      <a:pt x="40" y="30"/>
                    </a:lnTo>
                    <a:lnTo>
                      <a:pt x="42" y="22"/>
                    </a:lnTo>
                    <a:lnTo>
                      <a:pt x="42" y="22"/>
                    </a:lnTo>
                    <a:lnTo>
                      <a:pt x="40" y="14"/>
                    </a:lnTo>
                    <a:lnTo>
                      <a:pt x="36" y="6"/>
                    </a:lnTo>
                    <a:lnTo>
                      <a:pt x="30" y="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617A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84" name="Freeform 82"/>
              <p:cNvSpPr>
                <a:spLocks/>
              </p:cNvSpPr>
              <p:nvPr/>
            </p:nvSpPr>
            <p:spPr bwMode="auto">
              <a:xfrm>
                <a:off x="6686550" y="1751013"/>
                <a:ext cx="66675" cy="63500"/>
              </a:xfrm>
              <a:custGeom>
                <a:avLst/>
                <a:gdLst>
                  <a:gd name="T0" fmla="*/ 22 w 42"/>
                  <a:gd name="T1" fmla="*/ 0 h 40"/>
                  <a:gd name="T2" fmla="*/ 22 w 42"/>
                  <a:gd name="T3" fmla="*/ 0 h 40"/>
                  <a:gd name="T4" fmla="*/ 14 w 42"/>
                  <a:gd name="T5" fmla="*/ 0 h 40"/>
                  <a:gd name="T6" fmla="*/ 8 w 42"/>
                  <a:gd name="T7" fmla="*/ 6 h 40"/>
                  <a:gd name="T8" fmla="*/ 2 w 42"/>
                  <a:gd name="T9" fmla="*/ 12 h 40"/>
                  <a:gd name="T10" fmla="*/ 0 w 42"/>
                  <a:gd name="T11" fmla="*/ 18 h 40"/>
                  <a:gd name="T12" fmla="*/ 0 w 42"/>
                  <a:gd name="T13" fmla="*/ 18 h 40"/>
                  <a:gd name="T14" fmla="*/ 2 w 42"/>
                  <a:gd name="T15" fmla="*/ 28 h 40"/>
                  <a:gd name="T16" fmla="*/ 6 w 42"/>
                  <a:gd name="T17" fmla="*/ 34 h 40"/>
                  <a:gd name="T18" fmla="*/ 12 w 42"/>
                  <a:gd name="T19" fmla="*/ 38 h 40"/>
                  <a:gd name="T20" fmla="*/ 20 w 42"/>
                  <a:gd name="T21" fmla="*/ 40 h 40"/>
                  <a:gd name="T22" fmla="*/ 20 w 42"/>
                  <a:gd name="T23" fmla="*/ 40 h 40"/>
                  <a:gd name="T24" fmla="*/ 22 w 42"/>
                  <a:gd name="T25" fmla="*/ 40 h 40"/>
                  <a:gd name="T26" fmla="*/ 22 w 42"/>
                  <a:gd name="T27" fmla="*/ 40 h 40"/>
                  <a:gd name="T28" fmla="*/ 30 w 42"/>
                  <a:gd name="T29" fmla="*/ 40 h 40"/>
                  <a:gd name="T30" fmla="*/ 36 w 42"/>
                  <a:gd name="T31" fmla="*/ 36 h 40"/>
                  <a:gd name="T32" fmla="*/ 40 w 42"/>
                  <a:gd name="T33" fmla="*/ 30 h 40"/>
                  <a:gd name="T34" fmla="*/ 42 w 42"/>
                  <a:gd name="T35" fmla="*/ 22 h 40"/>
                  <a:gd name="T36" fmla="*/ 42 w 42"/>
                  <a:gd name="T37" fmla="*/ 22 h 40"/>
                  <a:gd name="T38" fmla="*/ 40 w 42"/>
                  <a:gd name="T39" fmla="*/ 14 h 40"/>
                  <a:gd name="T40" fmla="*/ 36 w 42"/>
                  <a:gd name="T41" fmla="*/ 6 h 40"/>
                  <a:gd name="T42" fmla="*/ 30 w 42"/>
                  <a:gd name="T43" fmla="*/ 2 h 40"/>
                  <a:gd name="T44" fmla="*/ 22 w 42"/>
                  <a:gd name="T45" fmla="*/ 0 h 40"/>
                  <a:gd name="T46" fmla="*/ 22 w 42"/>
                  <a:gd name="T47" fmla="*/ 0 h 40"/>
                  <a:gd name="T48" fmla="*/ 22 w 42"/>
                  <a:gd name="T4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2" h="40">
                    <a:moveTo>
                      <a:pt x="22" y="0"/>
                    </a:moveTo>
                    <a:lnTo>
                      <a:pt x="22" y="0"/>
                    </a:lnTo>
                    <a:lnTo>
                      <a:pt x="14" y="0"/>
                    </a:lnTo>
                    <a:lnTo>
                      <a:pt x="8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28"/>
                    </a:lnTo>
                    <a:lnTo>
                      <a:pt x="6" y="34"/>
                    </a:lnTo>
                    <a:lnTo>
                      <a:pt x="12" y="38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30" y="40"/>
                    </a:lnTo>
                    <a:lnTo>
                      <a:pt x="36" y="36"/>
                    </a:lnTo>
                    <a:lnTo>
                      <a:pt x="40" y="30"/>
                    </a:lnTo>
                    <a:lnTo>
                      <a:pt x="42" y="22"/>
                    </a:lnTo>
                    <a:lnTo>
                      <a:pt x="42" y="22"/>
                    </a:lnTo>
                    <a:lnTo>
                      <a:pt x="40" y="14"/>
                    </a:lnTo>
                    <a:lnTo>
                      <a:pt x="36" y="6"/>
                    </a:lnTo>
                    <a:lnTo>
                      <a:pt x="30" y="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85" name="Freeform 83"/>
              <p:cNvSpPr>
                <a:spLocks/>
              </p:cNvSpPr>
              <p:nvPr/>
            </p:nvSpPr>
            <p:spPr bwMode="auto">
              <a:xfrm>
                <a:off x="5778500" y="687388"/>
                <a:ext cx="1717675" cy="730250"/>
              </a:xfrm>
              <a:custGeom>
                <a:avLst/>
                <a:gdLst>
                  <a:gd name="T0" fmla="*/ 884 w 1082"/>
                  <a:gd name="T1" fmla="*/ 290 h 460"/>
                  <a:gd name="T2" fmla="*/ 942 w 1082"/>
                  <a:gd name="T3" fmla="*/ 264 h 460"/>
                  <a:gd name="T4" fmla="*/ 1024 w 1082"/>
                  <a:gd name="T5" fmla="*/ 222 h 460"/>
                  <a:gd name="T6" fmla="*/ 1056 w 1082"/>
                  <a:gd name="T7" fmla="*/ 198 h 460"/>
                  <a:gd name="T8" fmla="*/ 1064 w 1082"/>
                  <a:gd name="T9" fmla="*/ 184 h 460"/>
                  <a:gd name="T10" fmla="*/ 1064 w 1082"/>
                  <a:gd name="T11" fmla="*/ 172 h 460"/>
                  <a:gd name="T12" fmla="*/ 1056 w 1082"/>
                  <a:gd name="T13" fmla="*/ 164 h 460"/>
                  <a:gd name="T14" fmla="*/ 1028 w 1082"/>
                  <a:gd name="T15" fmla="*/ 152 h 460"/>
                  <a:gd name="T16" fmla="*/ 964 w 1082"/>
                  <a:gd name="T17" fmla="*/ 146 h 460"/>
                  <a:gd name="T18" fmla="*/ 876 w 1082"/>
                  <a:gd name="T19" fmla="*/ 146 h 460"/>
                  <a:gd name="T20" fmla="*/ 708 w 1082"/>
                  <a:gd name="T21" fmla="*/ 156 h 460"/>
                  <a:gd name="T22" fmla="*/ 732 w 1082"/>
                  <a:gd name="T23" fmla="*/ 136 h 460"/>
                  <a:gd name="T24" fmla="*/ 760 w 1082"/>
                  <a:gd name="T25" fmla="*/ 104 h 460"/>
                  <a:gd name="T26" fmla="*/ 764 w 1082"/>
                  <a:gd name="T27" fmla="*/ 94 h 460"/>
                  <a:gd name="T28" fmla="*/ 762 w 1082"/>
                  <a:gd name="T29" fmla="*/ 84 h 460"/>
                  <a:gd name="T30" fmla="*/ 756 w 1082"/>
                  <a:gd name="T31" fmla="*/ 76 h 460"/>
                  <a:gd name="T32" fmla="*/ 726 w 1082"/>
                  <a:gd name="T33" fmla="*/ 70 h 460"/>
                  <a:gd name="T34" fmla="*/ 676 w 1082"/>
                  <a:gd name="T35" fmla="*/ 70 h 460"/>
                  <a:gd name="T36" fmla="*/ 608 w 1082"/>
                  <a:gd name="T37" fmla="*/ 80 h 460"/>
                  <a:gd name="T38" fmla="*/ 436 w 1082"/>
                  <a:gd name="T39" fmla="*/ 116 h 460"/>
                  <a:gd name="T40" fmla="*/ 468 w 1082"/>
                  <a:gd name="T41" fmla="*/ 72 h 460"/>
                  <a:gd name="T42" fmla="*/ 488 w 1082"/>
                  <a:gd name="T43" fmla="*/ 40 h 460"/>
                  <a:gd name="T44" fmla="*/ 494 w 1082"/>
                  <a:gd name="T45" fmla="*/ 18 h 460"/>
                  <a:gd name="T46" fmla="*/ 492 w 1082"/>
                  <a:gd name="T47" fmla="*/ 6 h 460"/>
                  <a:gd name="T48" fmla="*/ 480 w 1082"/>
                  <a:gd name="T49" fmla="*/ 0 h 460"/>
                  <a:gd name="T50" fmla="*/ 458 w 1082"/>
                  <a:gd name="T51" fmla="*/ 4 h 460"/>
                  <a:gd name="T52" fmla="*/ 398 w 1082"/>
                  <a:gd name="T53" fmla="*/ 26 h 460"/>
                  <a:gd name="T54" fmla="*/ 318 w 1082"/>
                  <a:gd name="T55" fmla="*/ 68 h 460"/>
                  <a:gd name="T56" fmla="*/ 146 w 1082"/>
                  <a:gd name="T57" fmla="*/ 172 h 460"/>
                  <a:gd name="T58" fmla="*/ 0 w 1082"/>
                  <a:gd name="T59" fmla="*/ 354 h 460"/>
                  <a:gd name="T60" fmla="*/ 16 w 1082"/>
                  <a:gd name="T61" fmla="*/ 368 h 460"/>
                  <a:gd name="T62" fmla="*/ 54 w 1082"/>
                  <a:gd name="T63" fmla="*/ 392 h 460"/>
                  <a:gd name="T64" fmla="*/ 98 w 1082"/>
                  <a:gd name="T65" fmla="*/ 412 h 460"/>
                  <a:gd name="T66" fmla="*/ 148 w 1082"/>
                  <a:gd name="T67" fmla="*/ 430 h 460"/>
                  <a:gd name="T68" fmla="*/ 228 w 1082"/>
                  <a:gd name="T69" fmla="*/ 446 h 460"/>
                  <a:gd name="T70" fmla="*/ 348 w 1082"/>
                  <a:gd name="T71" fmla="*/ 460 h 460"/>
                  <a:gd name="T72" fmla="*/ 472 w 1082"/>
                  <a:gd name="T73" fmla="*/ 460 h 460"/>
                  <a:gd name="T74" fmla="*/ 598 w 1082"/>
                  <a:gd name="T75" fmla="*/ 452 h 460"/>
                  <a:gd name="T76" fmla="*/ 718 w 1082"/>
                  <a:gd name="T77" fmla="*/ 436 h 460"/>
                  <a:gd name="T78" fmla="*/ 824 w 1082"/>
                  <a:gd name="T79" fmla="*/ 416 h 460"/>
                  <a:gd name="T80" fmla="*/ 872 w 1082"/>
                  <a:gd name="T81" fmla="*/ 404 h 460"/>
                  <a:gd name="T82" fmla="*/ 960 w 1082"/>
                  <a:gd name="T83" fmla="*/ 380 h 460"/>
                  <a:gd name="T84" fmla="*/ 1026 w 1082"/>
                  <a:gd name="T85" fmla="*/ 356 h 460"/>
                  <a:gd name="T86" fmla="*/ 1066 w 1082"/>
                  <a:gd name="T87" fmla="*/ 330 h 460"/>
                  <a:gd name="T88" fmla="*/ 1080 w 1082"/>
                  <a:gd name="T89" fmla="*/ 312 h 460"/>
                  <a:gd name="T90" fmla="*/ 1082 w 1082"/>
                  <a:gd name="T91" fmla="*/ 302 h 460"/>
                  <a:gd name="T92" fmla="*/ 1078 w 1082"/>
                  <a:gd name="T93" fmla="*/ 294 h 460"/>
                  <a:gd name="T94" fmla="*/ 1058 w 1082"/>
                  <a:gd name="T95" fmla="*/ 284 h 460"/>
                  <a:gd name="T96" fmla="*/ 1010 w 1082"/>
                  <a:gd name="T97" fmla="*/ 278 h 460"/>
                  <a:gd name="T98" fmla="*/ 934 w 1082"/>
                  <a:gd name="T99" fmla="*/ 284 h 460"/>
                  <a:gd name="T100" fmla="*/ 886 w 1082"/>
                  <a:gd name="T101" fmla="*/ 290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82" h="460">
                    <a:moveTo>
                      <a:pt x="886" y="290"/>
                    </a:moveTo>
                    <a:lnTo>
                      <a:pt x="884" y="290"/>
                    </a:lnTo>
                    <a:lnTo>
                      <a:pt x="884" y="290"/>
                    </a:lnTo>
                    <a:lnTo>
                      <a:pt x="942" y="264"/>
                    </a:lnTo>
                    <a:lnTo>
                      <a:pt x="988" y="242"/>
                    </a:lnTo>
                    <a:lnTo>
                      <a:pt x="1024" y="222"/>
                    </a:lnTo>
                    <a:lnTo>
                      <a:pt x="1048" y="206"/>
                    </a:lnTo>
                    <a:lnTo>
                      <a:pt x="1056" y="198"/>
                    </a:lnTo>
                    <a:lnTo>
                      <a:pt x="1062" y="190"/>
                    </a:lnTo>
                    <a:lnTo>
                      <a:pt x="1064" y="184"/>
                    </a:lnTo>
                    <a:lnTo>
                      <a:pt x="1066" y="178"/>
                    </a:lnTo>
                    <a:lnTo>
                      <a:pt x="1064" y="172"/>
                    </a:lnTo>
                    <a:lnTo>
                      <a:pt x="1062" y="168"/>
                    </a:lnTo>
                    <a:lnTo>
                      <a:pt x="1056" y="164"/>
                    </a:lnTo>
                    <a:lnTo>
                      <a:pt x="1048" y="160"/>
                    </a:lnTo>
                    <a:lnTo>
                      <a:pt x="1028" y="152"/>
                    </a:lnTo>
                    <a:lnTo>
                      <a:pt x="998" y="148"/>
                    </a:lnTo>
                    <a:lnTo>
                      <a:pt x="964" y="146"/>
                    </a:lnTo>
                    <a:lnTo>
                      <a:pt x="922" y="146"/>
                    </a:lnTo>
                    <a:lnTo>
                      <a:pt x="876" y="146"/>
                    </a:lnTo>
                    <a:lnTo>
                      <a:pt x="824" y="148"/>
                    </a:lnTo>
                    <a:lnTo>
                      <a:pt x="708" y="156"/>
                    </a:lnTo>
                    <a:lnTo>
                      <a:pt x="708" y="156"/>
                    </a:lnTo>
                    <a:lnTo>
                      <a:pt x="732" y="136"/>
                    </a:lnTo>
                    <a:lnTo>
                      <a:pt x="750" y="120"/>
                    </a:lnTo>
                    <a:lnTo>
                      <a:pt x="760" y="104"/>
                    </a:lnTo>
                    <a:lnTo>
                      <a:pt x="764" y="98"/>
                    </a:lnTo>
                    <a:lnTo>
                      <a:pt x="764" y="94"/>
                    </a:lnTo>
                    <a:lnTo>
                      <a:pt x="764" y="88"/>
                    </a:lnTo>
                    <a:lnTo>
                      <a:pt x="762" y="84"/>
                    </a:lnTo>
                    <a:lnTo>
                      <a:pt x="760" y="80"/>
                    </a:lnTo>
                    <a:lnTo>
                      <a:pt x="756" y="76"/>
                    </a:lnTo>
                    <a:lnTo>
                      <a:pt x="742" y="72"/>
                    </a:lnTo>
                    <a:lnTo>
                      <a:pt x="726" y="70"/>
                    </a:lnTo>
                    <a:lnTo>
                      <a:pt x="702" y="70"/>
                    </a:lnTo>
                    <a:lnTo>
                      <a:pt x="676" y="70"/>
                    </a:lnTo>
                    <a:lnTo>
                      <a:pt x="644" y="74"/>
                    </a:lnTo>
                    <a:lnTo>
                      <a:pt x="608" y="80"/>
                    </a:lnTo>
                    <a:lnTo>
                      <a:pt x="528" y="96"/>
                    </a:lnTo>
                    <a:lnTo>
                      <a:pt x="436" y="116"/>
                    </a:lnTo>
                    <a:lnTo>
                      <a:pt x="436" y="116"/>
                    </a:lnTo>
                    <a:lnTo>
                      <a:pt x="468" y="72"/>
                    </a:lnTo>
                    <a:lnTo>
                      <a:pt x="480" y="56"/>
                    </a:lnTo>
                    <a:lnTo>
                      <a:pt x="488" y="40"/>
                    </a:lnTo>
                    <a:lnTo>
                      <a:pt x="492" y="28"/>
                    </a:lnTo>
                    <a:lnTo>
                      <a:pt x="494" y="18"/>
                    </a:lnTo>
                    <a:lnTo>
                      <a:pt x="494" y="12"/>
                    </a:lnTo>
                    <a:lnTo>
                      <a:pt x="492" y="6"/>
                    </a:lnTo>
                    <a:lnTo>
                      <a:pt x="486" y="2"/>
                    </a:lnTo>
                    <a:lnTo>
                      <a:pt x="480" y="0"/>
                    </a:lnTo>
                    <a:lnTo>
                      <a:pt x="470" y="2"/>
                    </a:lnTo>
                    <a:lnTo>
                      <a:pt x="458" y="4"/>
                    </a:lnTo>
                    <a:lnTo>
                      <a:pt x="430" y="12"/>
                    </a:lnTo>
                    <a:lnTo>
                      <a:pt x="398" y="26"/>
                    </a:lnTo>
                    <a:lnTo>
                      <a:pt x="360" y="46"/>
                    </a:lnTo>
                    <a:lnTo>
                      <a:pt x="318" y="68"/>
                    </a:lnTo>
                    <a:lnTo>
                      <a:pt x="232" y="118"/>
                    </a:lnTo>
                    <a:lnTo>
                      <a:pt x="146" y="172"/>
                    </a:lnTo>
                    <a:lnTo>
                      <a:pt x="72" y="220"/>
                    </a:lnTo>
                    <a:lnTo>
                      <a:pt x="0" y="354"/>
                    </a:lnTo>
                    <a:lnTo>
                      <a:pt x="0" y="354"/>
                    </a:lnTo>
                    <a:lnTo>
                      <a:pt x="16" y="368"/>
                    </a:lnTo>
                    <a:lnTo>
                      <a:pt x="34" y="380"/>
                    </a:lnTo>
                    <a:lnTo>
                      <a:pt x="54" y="392"/>
                    </a:lnTo>
                    <a:lnTo>
                      <a:pt x="76" y="404"/>
                    </a:lnTo>
                    <a:lnTo>
                      <a:pt x="98" y="412"/>
                    </a:lnTo>
                    <a:lnTo>
                      <a:pt x="122" y="422"/>
                    </a:lnTo>
                    <a:lnTo>
                      <a:pt x="148" y="430"/>
                    </a:lnTo>
                    <a:lnTo>
                      <a:pt x="174" y="436"/>
                    </a:lnTo>
                    <a:lnTo>
                      <a:pt x="228" y="446"/>
                    </a:lnTo>
                    <a:lnTo>
                      <a:pt x="286" y="454"/>
                    </a:lnTo>
                    <a:lnTo>
                      <a:pt x="348" y="460"/>
                    </a:lnTo>
                    <a:lnTo>
                      <a:pt x="410" y="460"/>
                    </a:lnTo>
                    <a:lnTo>
                      <a:pt x="472" y="460"/>
                    </a:lnTo>
                    <a:lnTo>
                      <a:pt x="536" y="456"/>
                    </a:lnTo>
                    <a:lnTo>
                      <a:pt x="598" y="452"/>
                    </a:lnTo>
                    <a:lnTo>
                      <a:pt x="658" y="444"/>
                    </a:lnTo>
                    <a:lnTo>
                      <a:pt x="718" y="436"/>
                    </a:lnTo>
                    <a:lnTo>
                      <a:pt x="772" y="426"/>
                    </a:lnTo>
                    <a:lnTo>
                      <a:pt x="824" y="416"/>
                    </a:lnTo>
                    <a:lnTo>
                      <a:pt x="872" y="404"/>
                    </a:lnTo>
                    <a:lnTo>
                      <a:pt x="872" y="404"/>
                    </a:lnTo>
                    <a:lnTo>
                      <a:pt x="918" y="394"/>
                    </a:lnTo>
                    <a:lnTo>
                      <a:pt x="960" y="380"/>
                    </a:lnTo>
                    <a:lnTo>
                      <a:pt x="996" y="368"/>
                    </a:lnTo>
                    <a:lnTo>
                      <a:pt x="1026" y="356"/>
                    </a:lnTo>
                    <a:lnTo>
                      <a:pt x="1050" y="342"/>
                    </a:lnTo>
                    <a:lnTo>
                      <a:pt x="1066" y="330"/>
                    </a:lnTo>
                    <a:lnTo>
                      <a:pt x="1078" y="318"/>
                    </a:lnTo>
                    <a:lnTo>
                      <a:pt x="1080" y="312"/>
                    </a:lnTo>
                    <a:lnTo>
                      <a:pt x="1082" y="306"/>
                    </a:lnTo>
                    <a:lnTo>
                      <a:pt x="1082" y="302"/>
                    </a:lnTo>
                    <a:lnTo>
                      <a:pt x="1080" y="298"/>
                    </a:lnTo>
                    <a:lnTo>
                      <a:pt x="1078" y="294"/>
                    </a:lnTo>
                    <a:lnTo>
                      <a:pt x="1072" y="290"/>
                    </a:lnTo>
                    <a:lnTo>
                      <a:pt x="1058" y="284"/>
                    </a:lnTo>
                    <a:lnTo>
                      <a:pt x="1038" y="280"/>
                    </a:lnTo>
                    <a:lnTo>
                      <a:pt x="1010" y="278"/>
                    </a:lnTo>
                    <a:lnTo>
                      <a:pt x="974" y="278"/>
                    </a:lnTo>
                    <a:lnTo>
                      <a:pt x="934" y="284"/>
                    </a:lnTo>
                    <a:lnTo>
                      <a:pt x="886" y="290"/>
                    </a:lnTo>
                    <a:lnTo>
                      <a:pt x="886" y="290"/>
                    </a:lnTo>
                    <a:close/>
                  </a:path>
                </a:pathLst>
              </a:custGeom>
              <a:solidFill>
                <a:srgbClr val="FDD3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86" name="Freeform 84"/>
              <p:cNvSpPr>
                <a:spLocks/>
              </p:cNvSpPr>
              <p:nvPr/>
            </p:nvSpPr>
            <p:spPr bwMode="auto">
              <a:xfrm>
                <a:off x="5889625" y="1462088"/>
                <a:ext cx="381000" cy="146050"/>
              </a:xfrm>
              <a:custGeom>
                <a:avLst/>
                <a:gdLst>
                  <a:gd name="T0" fmla="*/ 24 w 240"/>
                  <a:gd name="T1" fmla="*/ 28 h 92"/>
                  <a:gd name="T2" fmla="*/ 24 w 240"/>
                  <a:gd name="T3" fmla="*/ 28 h 92"/>
                  <a:gd name="T4" fmla="*/ 16 w 240"/>
                  <a:gd name="T5" fmla="*/ 32 h 92"/>
                  <a:gd name="T6" fmla="*/ 10 w 240"/>
                  <a:gd name="T7" fmla="*/ 36 h 92"/>
                  <a:gd name="T8" fmla="*/ 6 w 240"/>
                  <a:gd name="T9" fmla="*/ 40 h 92"/>
                  <a:gd name="T10" fmla="*/ 2 w 240"/>
                  <a:gd name="T11" fmla="*/ 46 h 92"/>
                  <a:gd name="T12" fmla="*/ 0 w 240"/>
                  <a:gd name="T13" fmla="*/ 52 h 92"/>
                  <a:gd name="T14" fmla="*/ 0 w 240"/>
                  <a:gd name="T15" fmla="*/ 58 h 92"/>
                  <a:gd name="T16" fmla="*/ 2 w 240"/>
                  <a:gd name="T17" fmla="*/ 68 h 92"/>
                  <a:gd name="T18" fmla="*/ 10 w 240"/>
                  <a:gd name="T19" fmla="*/ 80 h 92"/>
                  <a:gd name="T20" fmla="*/ 20 w 240"/>
                  <a:gd name="T21" fmla="*/ 88 h 92"/>
                  <a:gd name="T22" fmla="*/ 26 w 240"/>
                  <a:gd name="T23" fmla="*/ 90 h 92"/>
                  <a:gd name="T24" fmla="*/ 34 w 240"/>
                  <a:gd name="T25" fmla="*/ 92 h 92"/>
                  <a:gd name="T26" fmla="*/ 42 w 240"/>
                  <a:gd name="T27" fmla="*/ 92 h 92"/>
                  <a:gd name="T28" fmla="*/ 50 w 240"/>
                  <a:gd name="T29" fmla="*/ 92 h 92"/>
                  <a:gd name="T30" fmla="*/ 50 w 240"/>
                  <a:gd name="T31" fmla="*/ 92 h 92"/>
                  <a:gd name="T32" fmla="*/ 134 w 240"/>
                  <a:gd name="T33" fmla="*/ 78 h 92"/>
                  <a:gd name="T34" fmla="*/ 212 w 240"/>
                  <a:gd name="T35" fmla="*/ 70 h 92"/>
                  <a:gd name="T36" fmla="*/ 212 w 240"/>
                  <a:gd name="T37" fmla="*/ 70 h 92"/>
                  <a:gd name="T38" fmla="*/ 220 w 240"/>
                  <a:gd name="T39" fmla="*/ 68 h 92"/>
                  <a:gd name="T40" fmla="*/ 226 w 240"/>
                  <a:gd name="T41" fmla="*/ 66 h 92"/>
                  <a:gd name="T42" fmla="*/ 230 w 240"/>
                  <a:gd name="T43" fmla="*/ 62 h 92"/>
                  <a:gd name="T44" fmla="*/ 234 w 240"/>
                  <a:gd name="T45" fmla="*/ 56 h 92"/>
                  <a:gd name="T46" fmla="*/ 238 w 240"/>
                  <a:gd name="T47" fmla="*/ 50 h 92"/>
                  <a:gd name="T48" fmla="*/ 240 w 240"/>
                  <a:gd name="T49" fmla="*/ 44 h 92"/>
                  <a:gd name="T50" fmla="*/ 240 w 240"/>
                  <a:gd name="T51" fmla="*/ 32 h 92"/>
                  <a:gd name="T52" fmla="*/ 238 w 240"/>
                  <a:gd name="T53" fmla="*/ 24 h 92"/>
                  <a:gd name="T54" fmla="*/ 236 w 240"/>
                  <a:gd name="T55" fmla="*/ 18 h 92"/>
                  <a:gd name="T56" fmla="*/ 232 w 240"/>
                  <a:gd name="T57" fmla="*/ 12 h 92"/>
                  <a:gd name="T58" fmla="*/ 226 w 240"/>
                  <a:gd name="T59" fmla="*/ 8 h 92"/>
                  <a:gd name="T60" fmla="*/ 220 w 240"/>
                  <a:gd name="T61" fmla="*/ 4 h 92"/>
                  <a:gd name="T62" fmla="*/ 212 w 240"/>
                  <a:gd name="T63" fmla="*/ 0 h 92"/>
                  <a:gd name="T64" fmla="*/ 204 w 240"/>
                  <a:gd name="T65" fmla="*/ 0 h 92"/>
                  <a:gd name="T66" fmla="*/ 194 w 240"/>
                  <a:gd name="T67" fmla="*/ 0 h 92"/>
                  <a:gd name="T68" fmla="*/ 194 w 240"/>
                  <a:gd name="T69" fmla="*/ 0 h 92"/>
                  <a:gd name="T70" fmla="*/ 142 w 240"/>
                  <a:gd name="T71" fmla="*/ 6 h 92"/>
                  <a:gd name="T72" fmla="*/ 86 w 240"/>
                  <a:gd name="T73" fmla="*/ 16 h 92"/>
                  <a:gd name="T74" fmla="*/ 24 w 240"/>
                  <a:gd name="T75" fmla="*/ 28 h 92"/>
                  <a:gd name="T76" fmla="*/ 24 w 240"/>
                  <a:gd name="T77" fmla="*/ 2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40" h="92">
                    <a:moveTo>
                      <a:pt x="24" y="28"/>
                    </a:moveTo>
                    <a:lnTo>
                      <a:pt x="24" y="28"/>
                    </a:lnTo>
                    <a:lnTo>
                      <a:pt x="16" y="32"/>
                    </a:lnTo>
                    <a:lnTo>
                      <a:pt x="10" y="36"/>
                    </a:lnTo>
                    <a:lnTo>
                      <a:pt x="6" y="40"/>
                    </a:lnTo>
                    <a:lnTo>
                      <a:pt x="2" y="46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2" y="68"/>
                    </a:lnTo>
                    <a:lnTo>
                      <a:pt x="10" y="80"/>
                    </a:lnTo>
                    <a:lnTo>
                      <a:pt x="20" y="88"/>
                    </a:lnTo>
                    <a:lnTo>
                      <a:pt x="26" y="90"/>
                    </a:lnTo>
                    <a:lnTo>
                      <a:pt x="34" y="92"/>
                    </a:lnTo>
                    <a:lnTo>
                      <a:pt x="42" y="92"/>
                    </a:lnTo>
                    <a:lnTo>
                      <a:pt x="50" y="92"/>
                    </a:lnTo>
                    <a:lnTo>
                      <a:pt x="50" y="92"/>
                    </a:lnTo>
                    <a:lnTo>
                      <a:pt x="134" y="78"/>
                    </a:lnTo>
                    <a:lnTo>
                      <a:pt x="212" y="70"/>
                    </a:lnTo>
                    <a:lnTo>
                      <a:pt x="212" y="70"/>
                    </a:lnTo>
                    <a:lnTo>
                      <a:pt x="220" y="68"/>
                    </a:lnTo>
                    <a:lnTo>
                      <a:pt x="226" y="66"/>
                    </a:lnTo>
                    <a:lnTo>
                      <a:pt x="230" y="62"/>
                    </a:lnTo>
                    <a:lnTo>
                      <a:pt x="234" y="56"/>
                    </a:lnTo>
                    <a:lnTo>
                      <a:pt x="238" y="50"/>
                    </a:lnTo>
                    <a:lnTo>
                      <a:pt x="240" y="44"/>
                    </a:lnTo>
                    <a:lnTo>
                      <a:pt x="240" y="32"/>
                    </a:lnTo>
                    <a:lnTo>
                      <a:pt x="238" y="24"/>
                    </a:lnTo>
                    <a:lnTo>
                      <a:pt x="236" y="18"/>
                    </a:lnTo>
                    <a:lnTo>
                      <a:pt x="232" y="12"/>
                    </a:lnTo>
                    <a:lnTo>
                      <a:pt x="226" y="8"/>
                    </a:lnTo>
                    <a:lnTo>
                      <a:pt x="220" y="4"/>
                    </a:lnTo>
                    <a:lnTo>
                      <a:pt x="212" y="0"/>
                    </a:lnTo>
                    <a:lnTo>
                      <a:pt x="204" y="0"/>
                    </a:lnTo>
                    <a:lnTo>
                      <a:pt x="194" y="0"/>
                    </a:lnTo>
                    <a:lnTo>
                      <a:pt x="194" y="0"/>
                    </a:lnTo>
                    <a:lnTo>
                      <a:pt x="142" y="6"/>
                    </a:lnTo>
                    <a:lnTo>
                      <a:pt x="86" y="16"/>
                    </a:lnTo>
                    <a:lnTo>
                      <a:pt x="24" y="28"/>
                    </a:lnTo>
                    <a:lnTo>
                      <a:pt x="24" y="28"/>
                    </a:lnTo>
                    <a:close/>
                  </a:path>
                </a:pathLst>
              </a:custGeom>
              <a:solidFill>
                <a:srgbClr val="FDD3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87" name="Freeform 85"/>
              <p:cNvSpPr>
                <a:spLocks/>
              </p:cNvSpPr>
              <p:nvPr/>
            </p:nvSpPr>
            <p:spPr bwMode="auto">
              <a:xfrm>
                <a:off x="6632575" y="1522413"/>
                <a:ext cx="371475" cy="196850"/>
              </a:xfrm>
              <a:custGeom>
                <a:avLst/>
                <a:gdLst>
                  <a:gd name="T0" fmla="*/ 216 w 234"/>
                  <a:gd name="T1" fmla="*/ 64 h 124"/>
                  <a:gd name="T2" fmla="*/ 216 w 234"/>
                  <a:gd name="T3" fmla="*/ 64 h 124"/>
                  <a:gd name="T4" fmla="*/ 222 w 234"/>
                  <a:gd name="T5" fmla="*/ 68 h 124"/>
                  <a:gd name="T6" fmla="*/ 228 w 234"/>
                  <a:gd name="T7" fmla="*/ 74 h 124"/>
                  <a:gd name="T8" fmla="*/ 232 w 234"/>
                  <a:gd name="T9" fmla="*/ 78 h 124"/>
                  <a:gd name="T10" fmla="*/ 234 w 234"/>
                  <a:gd name="T11" fmla="*/ 84 h 124"/>
                  <a:gd name="T12" fmla="*/ 234 w 234"/>
                  <a:gd name="T13" fmla="*/ 90 h 124"/>
                  <a:gd name="T14" fmla="*/ 234 w 234"/>
                  <a:gd name="T15" fmla="*/ 96 h 124"/>
                  <a:gd name="T16" fmla="*/ 228 w 234"/>
                  <a:gd name="T17" fmla="*/ 108 h 124"/>
                  <a:gd name="T18" fmla="*/ 220 w 234"/>
                  <a:gd name="T19" fmla="*/ 116 h 124"/>
                  <a:gd name="T20" fmla="*/ 208 w 234"/>
                  <a:gd name="T21" fmla="*/ 122 h 124"/>
                  <a:gd name="T22" fmla="*/ 200 w 234"/>
                  <a:gd name="T23" fmla="*/ 124 h 124"/>
                  <a:gd name="T24" fmla="*/ 194 w 234"/>
                  <a:gd name="T25" fmla="*/ 124 h 124"/>
                  <a:gd name="T26" fmla="*/ 186 w 234"/>
                  <a:gd name="T27" fmla="*/ 122 h 124"/>
                  <a:gd name="T28" fmla="*/ 176 w 234"/>
                  <a:gd name="T29" fmla="*/ 120 h 124"/>
                  <a:gd name="T30" fmla="*/ 176 w 234"/>
                  <a:gd name="T31" fmla="*/ 120 h 124"/>
                  <a:gd name="T32" fmla="*/ 96 w 234"/>
                  <a:gd name="T33" fmla="*/ 92 h 124"/>
                  <a:gd name="T34" fmla="*/ 22 w 234"/>
                  <a:gd name="T35" fmla="*/ 68 h 124"/>
                  <a:gd name="T36" fmla="*/ 22 w 234"/>
                  <a:gd name="T37" fmla="*/ 68 h 124"/>
                  <a:gd name="T38" fmla="*/ 16 w 234"/>
                  <a:gd name="T39" fmla="*/ 66 h 124"/>
                  <a:gd name="T40" fmla="*/ 10 w 234"/>
                  <a:gd name="T41" fmla="*/ 62 h 124"/>
                  <a:gd name="T42" fmla="*/ 6 w 234"/>
                  <a:gd name="T43" fmla="*/ 56 h 124"/>
                  <a:gd name="T44" fmla="*/ 2 w 234"/>
                  <a:gd name="T45" fmla="*/ 52 h 124"/>
                  <a:gd name="T46" fmla="*/ 2 w 234"/>
                  <a:gd name="T47" fmla="*/ 44 h 124"/>
                  <a:gd name="T48" fmla="*/ 0 w 234"/>
                  <a:gd name="T49" fmla="*/ 38 h 124"/>
                  <a:gd name="T50" fmla="*/ 2 w 234"/>
                  <a:gd name="T51" fmla="*/ 26 h 124"/>
                  <a:gd name="T52" fmla="*/ 6 w 234"/>
                  <a:gd name="T53" fmla="*/ 18 h 124"/>
                  <a:gd name="T54" fmla="*/ 10 w 234"/>
                  <a:gd name="T55" fmla="*/ 14 h 124"/>
                  <a:gd name="T56" fmla="*/ 14 w 234"/>
                  <a:gd name="T57" fmla="*/ 8 h 124"/>
                  <a:gd name="T58" fmla="*/ 20 w 234"/>
                  <a:gd name="T59" fmla="*/ 4 h 124"/>
                  <a:gd name="T60" fmla="*/ 28 w 234"/>
                  <a:gd name="T61" fmla="*/ 2 h 124"/>
                  <a:gd name="T62" fmla="*/ 36 w 234"/>
                  <a:gd name="T63" fmla="*/ 0 h 124"/>
                  <a:gd name="T64" fmla="*/ 44 w 234"/>
                  <a:gd name="T65" fmla="*/ 0 h 124"/>
                  <a:gd name="T66" fmla="*/ 54 w 234"/>
                  <a:gd name="T67" fmla="*/ 2 h 124"/>
                  <a:gd name="T68" fmla="*/ 54 w 234"/>
                  <a:gd name="T69" fmla="*/ 2 h 124"/>
                  <a:gd name="T70" fmla="*/ 102 w 234"/>
                  <a:gd name="T71" fmla="*/ 20 h 124"/>
                  <a:gd name="T72" fmla="*/ 156 w 234"/>
                  <a:gd name="T73" fmla="*/ 40 h 124"/>
                  <a:gd name="T74" fmla="*/ 216 w 234"/>
                  <a:gd name="T75" fmla="*/ 64 h 124"/>
                  <a:gd name="T76" fmla="*/ 216 w 234"/>
                  <a:gd name="T77" fmla="*/ 6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34" h="124">
                    <a:moveTo>
                      <a:pt x="216" y="64"/>
                    </a:moveTo>
                    <a:lnTo>
                      <a:pt x="216" y="64"/>
                    </a:lnTo>
                    <a:lnTo>
                      <a:pt x="222" y="68"/>
                    </a:lnTo>
                    <a:lnTo>
                      <a:pt x="228" y="74"/>
                    </a:lnTo>
                    <a:lnTo>
                      <a:pt x="232" y="78"/>
                    </a:lnTo>
                    <a:lnTo>
                      <a:pt x="234" y="84"/>
                    </a:lnTo>
                    <a:lnTo>
                      <a:pt x="234" y="90"/>
                    </a:lnTo>
                    <a:lnTo>
                      <a:pt x="234" y="96"/>
                    </a:lnTo>
                    <a:lnTo>
                      <a:pt x="228" y="108"/>
                    </a:lnTo>
                    <a:lnTo>
                      <a:pt x="220" y="116"/>
                    </a:lnTo>
                    <a:lnTo>
                      <a:pt x="208" y="122"/>
                    </a:lnTo>
                    <a:lnTo>
                      <a:pt x="200" y="124"/>
                    </a:lnTo>
                    <a:lnTo>
                      <a:pt x="194" y="124"/>
                    </a:lnTo>
                    <a:lnTo>
                      <a:pt x="186" y="122"/>
                    </a:lnTo>
                    <a:lnTo>
                      <a:pt x="176" y="120"/>
                    </a:lnTo>
                    <a:lnTo>
                      <a:pt x="176" y="120"/>
                    </a:lnTo>
                    <a:lnTo>
                      <a:pt x="96" y="92"/>
                    </a:lnTo>
                    <a:lnTo>
                      <a:pt x="22" y="68"/>
                    </a:lnTo>
                    <a:lnTo>
                      <a:pt x="22" y="68"/>
                    </a:lnTo>
                    <a:lnTo>
                      <a:pt x="16" y="66"/>
                    </a:lnTo>
                    <a:lnTo>
                      <a:pt x="10" y="62"/>
                    </a:lnTo>
                    <a:lnTo>
                      <a:pt x="6" y="56"/>
                    </a:lnTo>
                    <a:lnTo>
                      <a:pt x="2" y="52"/>
                    </a:lnTo>
                    <a:lnTo>
                      <a:pt x="2" y="44"/>
                    </a:lnTo>
                    <a:lnTo>
                      <a:pt x="0" y="38"/>
                    </a:lnTo>
                    <a:lnTo>
                      <a:pt x="2" y="26"/>
                    </a:lnTo>
                    <a:lnTo>
                      <a:pt x="6" y="18"/>
                    </a:lnTo>
                    <a:lnTo>
                      <a:pt x="10" y="14"/>
                    </a:lnTo>
                    <a:lnTo>
                      <a:pt x="14" y="8"/>
                    </a:lnTo>
                    <a:lnTo>
                      <a:pt x="20" y="4"/>
                    </a:lnTo>
                    <a:lnTo>
                      <a:pt x="28" y="2"/>
                    </a:lnTo>
                    <a:lnTo>
                      <a:pt x="36" y="0"/>
                    </a:lnTo>
                    <a:lnTo>
                      <a:pt x="44" y="0"/>
                    </a:lnTo>
                    <a:lnTo>
                      <a:pt x="54" y="2"/>
                    </a:lnTo>
                    <a:lnTo>
                      <a:pt x="54" y="2"/>
                    </a:lnTo>
                    <a:lnTo>
                      <a:pt x="102" y="20"/>
                    </a:lnTo>
                    <a:lnTo>
                      <a:pt x="156" y="40"/>
                    </a:lnTo>
                    <a:lnTo>
                      <a:pt x="216" y="64"/>
                    </a:lnTo>
                    <a:lnTo>
                      <a:pt x="216" y="64"/>
                    </a:lnTo>
                    <a:close/>
                  </a:path>
                </a:pathLst>
              </a:custGeom>
              <a:solidFill>
                <a:srgbClr val="FDD3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5515433" y="6024984"/>
              <a:ext cx="1497681" cy="182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7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Designed by freepik</a:t>
              </a:r>
              <a:endParaRPr lang="en-US" sz="7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48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838200"/>
            <a:ext cx="3962400" cy="5334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181600" y="762000"/>
            <a:ext cx="45720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600" dirty="0" smtClean="0"/>
              <a:t>ถ้าต้องการสั่งซื้อสินค้าแบบเร่งด่วนจะให้มีการส่งสินค้าไปยังสาขานั้นๆทันทีถ้าไม่เร่งรีบมากนั้นจะทำการสั่งสินค้าเป็นจำนวนมากๆในทีเดียวเพื่อที่</a:t>
            </a: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th-TH" sz="2600" dirty="0" smtClean="0"/>
              <a:t>จะได้รับส่วนลดที่มากขึ้นแล้วค่อยทำการส่งไปแต่ละสาขาเพื่อที่ต้นทุนค่าขนส่งลดลง ค่าขนส่งจะไม่ได้คิดที่ระยะทางแต่จะคิดจากน้ำหนักของสินค้าดังนั้นเมื่อส่งสินค้าในปริมาณที่เท่ากันไปยังคลังสินค้าหรือสาขาโดยตรงก็จะมีต้นทุนที่เท่ากัน(ไม่รวมส่วนลด)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2288899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61010" y="2286000"/>
            <a:ext cx="90525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th-TH" sz="4800" b="1" dirty="0" smtClean="0"/>
              <a:t>ปัญหาต้นทุน</a:t>
            </a:r>
            <a:r>
              <a:rPr lang="en-US" sz="4800" b="1" dirty="0" smtClean="0"/>
              <a:t>#2</a:t>
            </a:r>
            <a:br>
              <a:rPr lang="en-US" sz="4800" b="1" dirty="0" smtClean="0"/>
            </a:br>
            <a:endParaRPr lang="en-US" sz="4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011680" y="3352800"/>
            <a:ext cx="57835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/>
              <a:t> Rental Cost</a:t>
            </a:r>
          </a:p>
        </p:txBody>
      </p:sp>
      <p:sp>
        <p:nvSpPr>
          <p:cNvPr id="7" name="矩形 1"/>
          <p:cNvSpPr/>
          <p:nvPr/>
        </p:nvSpPr>
        <p:spPr>
          <a:xfrm>
            <a:off x="0" y="2091915"/>
            <a:ext cx="10049853" cy="27622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3"/>
          <p:cNvCxnSpPr/>
          <p:nvPr/>
        </p:nvCxnSpPr>
        <p:spPr>
          <a:xfrm>
            <a:off x="2899978" y="752528"/>
            <a:ext cx="7149875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5"/>
          <p:cNvCxnSpPr/>
          <p:nvPr/>
        </p:nvCxnSpPr>
        <p:spPr>
          <a:xfrm>
            <a:off x="3883673" y="1054873"/>
            <a:ext cx="616618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7"/>
          <p:cNvCxnSpPr/>
          <p:nvPr/>
        </p:nvCxnSpPr>
        <p:spPr>
          <a:xfrm>
            <a:off x="5024927" y="1357218"/>
            <a:ext cx="5024927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平行四边形 9"/>
          <p:cNvSpPr/>
          <p:nvPr/>
        </p:nvSpPr>
        <p:spPr>
          <a:xfrm>
            <a:off x="721025" y="1896351"/>
            <a:ext cx="2521248" cy="391129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2"/>
          <p:cNvSpPr/>
          <p:nvPr/>
        </p:nvSpPr>
        <p:spPr>
          <a:xfrm>
            <a:off x="7881125" y="4227625"/>
            <a:ext cx="545406" cy="1286613"/>
          </a:xfrm>
          <a:custGeom>
            <a:avLst/>
            <a:gdLst>
              <a:gd name="connsiteX0" fmla="*/ 260195 w 524147"/>
              <a:gd name="connsiteY0" fmla="*/ 0 h 1040778"/>
              <a:gd name="connsiteX1" fmla="*/ 524147 w 524147"/>
              <a:gd name="connsiteY1" fmla="*/ 0 h 1040778"/>
              <a:gd name="connsiteX2" fmla="*/ 263952 w 524147"/>
              <a:gd name="connsiteY2" fmla="*/ 1040778 h 1040778"/>
              <a:gd name="connsiteX3" fmla="*/ 0 w 524147"/>
              <a:gd name="connsiteY3" fmla="*/ 1040778 h 1040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147" h="1040778">
                <a:moveTo>
                  <a:pt x="260195" y="0"/>
                </a:moveTo>
                <a:lnTo>
                  <a:pt x="524147" y="0"/>
                </a:lnTo>
                <a:lnTo>
                  <a:pt x="263952" y="1040778"/>
                </a:lnTo>
                <a:lnTo>
                  <a:pt x="0" y="10407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3"/>
          <p:cNvSpPr/>
          <p:nvPr/>
        </p:nvSpPr>
        <p:spPr>
          <a:xfrm>
            <a:off x="8229501" y="4227625"/>
            <a:ext cx="545406" cy="1286613"/>
          </a:xfrm>
          <a:custGeom>
            <a:avLst/>
            <a:gdLst>
              <a:gd name="connsiteX0" fmla="*/ 260195 w 524147"/>
              <a:gd name="connsiteY0" fmla="*/ 0 h 1040778"/>
              <a:gd name="connsiteX1" fmla="*/ 524147 w 524147"/>
              <a:gd name="connsiteY1" fmla="*/ 0 h 1040778"/>
              <a:gd name="connsiteX2" fmla="*/ 263952 w 524147"/>
              <a:gd name="connsiteY2" fmla="*/ 1040778 h 1040778"/>
              <a:gd name="connsiteX3" fmla="*/ 0 w 524147"/>
              <a:gd name="connsiteY3" fmla="*/ 1040778 h 1040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147" h="1040778">
                <a:moveTo>
                  <a:pt x="260195" y="0"/>
                </a:moveTo>
                <a:lnTo>
                  <a:pt x="524147" y="0"/>
                </a:lnTo>
                <a:lnTo>
                  <a:pt x="263952" y="1040778"/>
                </a:lnTo>
                <a:lnTo>
                  <a:pt x="0" y="10407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4"/>
          <p:cNvSpPr/>
          <p:nvPr/>
        </p:nvSpPr>
        <p:spPr>
          <a:xfrm>
            <a:off x="8577876" y="4227625"/>
            <a:ext cx="545406" cy="1286613"/>
          </a:xfrm>
          <a:custGeom>
            <a:avLst/>
            <a:gdLst>
              <a:gd name="connsiteX0" fmla="*/ 260195 w 524147"/>
              <a:gd name="connsiteY0" fmla="*/ 0 h 1040778"/>
              <a:gd name="connsiteX1" fmla="*/ 524147 w 524147"/>
              <a:gd name="connsiteY1" fmla="*/ 0 h 1040778"/>
              <a:gd name="connsiteX2" fmla="*/ 263952 w 524147"/>
              <a:gd name="connsiteY2" fmla="*/ 1040778 h 1040778"/>
              <a:gd name="connsiteX3" fmla="*/ 0 w 524147"/>
              <a:gd name="connsiteY3" fmla="*/ 1040778 h 1040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147" h="1040778">
                <a:moveTo>
                  <a:pt x="260195" y="0"/>
                </a:moveTo>
                <a:lnTo>
                  <a:pt x="524147" y="0"/>
                </a:lnTo>
                <a:lnTo>
                  <a:pt x="263952" y="1040778"/>
                </a:lnTo>
                <a:lnTo>
                  <a:pt x="0" y="10407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5"/>
          <p:cNvSpPr/>
          <p:nvPr/>
        </p:nvSpPr>
        <p:spPr>
          <a:xfrm>
            <a:off x="8926254" y="4227625"/>
            <a:ext cx="545406" cy="1286613"/>
          </a:xfrm>
          <a:custGeom>
            <a:avLst/>
            <a:gdLst>
              <a:gd name="connsiteX0" fmla="*/ 260195 w 524147"/>
              <a:gd name="connsiteY0" fmla="*/ 0 h 1040778"/>
              <a:gd name="connsiteX1" fmla="*/ 524147 w 524147"/>
              <a:gd name="connsiteY1" fmla="*/ 0 h 1040778"/>
              <a:gd name="connsiteX2" fmla="*/ 263952 w 524147"/>
              <a:gd name="connsiteY2" fmla="*/ 1040778 h 1040778"/>
              <a:gd name="connsiteX3" fmla="*/ 0 w 524147"/>
              <a:gd name="connsiteY3" fmla="*/ 1040778 h 1040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147" h="1040778">
                <a:moveTo>
                  <a:pt x="260195" y="0"/>
                </a:moveTo>
                <a:lnTo>
                  <a:pt x="524147" y="0"/>
                </a:lnTo>
                <a:lnTo>
                  <a:pt x="263952" y="1040778"/>
                </a:lnTo>
                <a:lnTo>
                  <a:pt x="0" y="10407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23"/>
          <p:cNvSpPr/>
          <p:nvPr/>
        </p:nvSpPr>
        <p:spPr>
          <a:xfrm>
            <a:off x="7754417" y="5039477"/>
            <a:ext cx="152529" cy="474761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24"/>
          <p:cNvSpPr/>
          <p:nvPr/>
        </p:nvSpPr>
        <p:spPr>
          <a:xfrm>
            <a:off x="7662440" y="5039477"/>
            <a:ext cx="152529" cy="474761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25"/>
          <p:cNvSpPr/>
          <p:nvPr/>
        </p:nvSpPr>
        <p:spPr>
          <a:xfrm>
            <a:off x="7570461" y="5039477"/>
            <a:ext cx="152529" cy="474761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26"/>
          <p:cNvSpPr/>
          <p:nvPr/>
        </p:nvSpPr>
        <p:spPr>
          <a:xfrm>
            <a:off x="7478482" y="5039477"/>
            <a:ext cx="152529" cy="474761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27"/>
          <p:cNvSpPr/>
          <p:nvPr/>
        </p:nvSpPr>
        <p:spPr>
          <a:xfrm>
            <a:off x="7386502" y="5039477"/>
            <a:ext cx="152529" cy="474761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8"/>
          <p:cNvSpPr/>
          <p:nvPr/>
        </p:nvSpPr>
        <p:spPr>
          <a:xfrm>
            <a:off x="7294523" y="5039477"/>
            <a:ext cx="152529" cy="474761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9"/>
          <p:cNvSpPr/>
          <p:nvPr/>
        </p:nvSpPr>
        <p:spPr>
          <a:xfrm>
            <a:off x="7202543" y="5039477"/>
            <a:ext cx="152529" cy="474761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30"/>
          <p:cNvSpPr/>
          <p:nvPr/>
        </p:nvSpPr>
        <p:spPr>
          <a:xfrm>
            <a:off x="7110564" y="5039477"/>
            <a:ext cx="152529" cy="474761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31"/>
          <p:cNvSpPr/>
          <p:nvPr/>
        </p:nvSpPr>
        <p:spPr>
          <a:xfrm>
            <a:off x="7018585" y="5039477"/>
            <a:ext cx="152529" cy="474761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32"/>
          <p:cNvSpPr/>
          <p:nvPr/>
        </p:nvSpPr>
        <p:spPr>
          <a:xfrm>
            <a:off x="6926605" y="5039477"/>
            <a:ext cx="152529" cy="474761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33"/>
          <p:cNvSpPr/>
          <p:nvPr/>
        </p:nvSpPr>
        <p:spPr>
          <a:xfrm>
            <a:off x="6834625" y="5039477"/>
            <a:ext cx="152529" cy="474761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34"/>
          <p:cNvSpPr/>
          <p:nvPr/>
        </p:nvSpPr>
        <p:spPr>
          <a:xfrm>
            <a:off x="6742647" y="5039477"/>
            <a:ext cx="152529" cy="474761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35"/>
          <p:cNvSpPr/>
          <p:nvPr/>
        </p:nvSpPr>
        <p:spPr>
          <a:xfrm>
            <a:off x="6650667" y="5039477"/>
            <a:ext cx="152529" cy="474761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36"/>
          <p:cNvSpPr/>
          <p:nvPr/>
        </p:nvSpPr>
        <p:spPr>
          <a:xfrm>
            <a:off x="6558688" y="5039477"/>
            <a:ext cx="152529" cy="474761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37"/>
          <p:cNvSpPr/>
          <p:nvPr/>
        </p:nvSpPr>
        <p:spPr>
          <a:xfrm>
            <a:off x="6466708" y="5039477"/>
            <a:ext cx="152529" cy="474761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8"/>
          <p:cNvSpPr/>
          <p:nvPr/>
        </p:nvSpPr>
        <p:spPr>
          <a:xfrm>
            <a:off x="6374728" y="5039477"/>
            <a:ext cx="152529" cy="474761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9"/>
          <p:cNvSpPr/>
          <p:nvPr/>
        </p:nvSpPr>
        <p:spPr>
          <a:xfrm>
            <a:off x="6282750" y="5039477"/>
            <a:ext cx="152529" cy="474761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40"/>
          <p:cNvSpPr/>
          <p:nvPr/>
        </p:nvSpPr>
        <p:spPr>
          <a:xfrm>
            <a:off x="6190770" y="5039477"/>
            <a:ext cx="152529" cy="474761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41"/>
          <p:cNvSpPr/>
          <p:nvPr/>
        </p:nvSpPr>
        <p:spPr>
          <a:xfrm>
            <a:off x="6098790" y="5039477"/>
            <a:ext cx="152529" cy="474761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42"/>
          <p:cNvSpPr/>
          <p:nvPr/>
        </p:nvSpPr>
        <p:spPr>
          <a:xfrm>
            <a:off x="6006811" y="5039477"/>
            <a:ext cx="152529" cy="474761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43"/>
          <p:cNvSpPr/>
          <p:nvPr/>
        </p:nvSpPr>
        <p:spPr>
          <a:xfrm>
            <a:off x="5914832" y="5039477"/>
            <a:ext cx="152529" cy="474761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44"/>
          <p:cNvSpPr/>
          <p:nvPr/>
        </p:nvSpPr>
        <p:spPr>
          <a:xfrm>
            <a:off x="5822852" y="5039477"/>
            <a:ext cx="152529" cy="474761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45"/>
          <p:cNvSpPr/>
          <p:nvPr/>
        </p:nvSpPr>
        <p:spPr>
          <a:xfrm>
            <a:off x="5730873" y="5039477"/>
            <a:ext cx="152529" cy="474761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46"/>
          <p:cNvSpPr/>
          <p:nvPr/>
        </p:nvSpPr>
        <p:spPr>
          <a:xfrm>
            <a:off x="5638893" y="5039477"/>
            <a:ext cx="152529" cy="474761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47"/>
          <p:cNvSpPr/>
          <p:nvPr/>
        </p:nvSpPr>
        <p:spPr>
          <a:xfrm>
            <a:off x="5546915" y="5039477"/>
            <a:ext cx="152529" cy="474761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8"/>
          <p:cNvSpPr/>
          <p:nvPr/>
        </p:nvSpPr>
        <p:spPr>
          <a:xfrm>
            <a:off x="5454935" y="5039477"/>
            <a:ext cx="152529" cy="474761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9"/>
          <p:cNvSpPr/>
          <p:nvPr/>
        </p:nvSpPr>
        <p:spPr>
          <a:xfrm>
            <a:off x="5362955" y="5039477"/>
            <a:ext cx="152529" cy="474761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50"/>
          <p:cNvSpPr/>
          <p:nvPr/>
        </p:nvSpPr>
        <p:spPr>
          <a:xfrm>
            <a:off x="5270976" y="5039477"/>
            <a:ext cx="152529" cy="474761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51"/>
          <p:cNvSpPr/>
          <p:nvPr/>
        </p:nvSpPr>
        <p:spPr>
          <a:xfrm>
            <a:off x="5178997" y="5039477"/>
            <a:ext cx="152529" cy="474761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52"/>
          <p:cNvSpPr/>
          <p:nvPr/>
        </p:nvSpPr>
        <p:spPr>
          <a:xfrm>
            <a:off x="5087017" y="5039477"/>
            <a:ext cx="152529" cy="474761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74"/>
          <p:cNvSpPr/>
          <p:nvPr/>
        </p:nvSpPr>
        <p:spPr>
          <a:xfrm>
            <a:off x="658742" y="2645494"/>
            <a:ext cx="7236999" cy="208672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th-TH" sz="5400" b="1" dirty="0" smtClean="0">
                <a:solidFill>
                  <a:schemeClr val="bg1"/>
                </a:solidFill>
              </a:rPr>
              <a:t>ปัญหาต้นทุน</a:t>
            </a:r>
            <a:r>
              <a:rPr lang="en-US" sz="5400" b="1" dirty="0" smtClean="0">
                <a:solidFill>
                  <a:schemeClr val="bg1"/>
                </a:solidFill>
              </a:rPr>
              <a:t>#3</a:t>
            </a:r>
            <a:br>
              <a:rPr lang="en-US" sz="5400" b="1" dirty="0" smtClean="0">
                <a:solidFill>
                  <a:schemeClr val="bg1"/>
                </a:solidFill>
              </a:rPr>
            </a:br>
            <a:r>
              <a:rPr lang="en-US" sz="5400" b="1" dirty="0" smtClean="0">
                <a:solidFill>
                  <a:schemeClr val="bg1"/>
                </a:solidFill>
              </a:rPr>
              <a:t>Rental Cost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7" name="Freeform: Shape 60"/>
          <p:cNvSpPr>
            <a:spLocks/>
          </p:cNvSpPr>
          <p:nvPr/>
        </p:nvSpPr>
        <p:spPr bwMode="auto">
          <a:xfrm>
            <a:off x="7792674" y="5862824"/>
            <a:ext cx="319066" cy="379057"/>
          </a:xfrm>
          <a:custGeom>
            <a:avLst/>
            <a:gdLst>
              <a:gd name="T0" fmla="*/ 118 w 236"/>
              <a:gd name="T1" fmla="*/ 142 h 236"/>
              <a:gd name="T2" fmla="*/ 142 w 236"/>
              <a:gd name="T3" fmla="*/ 118 h 236"/>
              <a:gd name="T4" fmla="*/ 137 w 236"/>
              <a:gd name="T5" fmla="*/ 105 h 236"/>
              <a:gd name="T6" fmla="*/ 118 w 236"/>
              <a:gd name="T7" fmla="*/ 95 h 236"/>
              <a:gd name="T8" fmla="*/ 99 w 236"/>
              <a:gd name="T9" fmla="*/ 105 h 236"/>
              <a:gd name="T10" fmla="*/ 94 w 236"/>
              <a:gd name="T11" fmla="*/ 118 h 236"/>
              <a:gd name="T12" fmla="*/ 118 w 236"/>
              <a:gd name="T13" fmla="*/ 142 h 236"/>
              <a:gd name="T14" fmla="*/ 170 w 236"/>
              <a:gd name="T15" fmla="*/ 89 h 236"/>
              <a:gd name="T16" fmla="*/ 170 w 236"/>
              <a:gd name="T17" fmla="*/ 70 h 236"/>
              <a:gd name="T18" fmla="*/ 170 w 236"/>
              <a:gd name="T19" fmla="*/ 67 h 236"/>
              <a:gd name="T20" fmla="*/ 167 w 236"/>
              <a:gd name="T21" fmla="*/ 67 h 236"/>
              <a:gd name="T22" fmla="*/ 147 w 236"/>
              <a:gd name="T23" fmla="*/ 67 h 236"/>
              <a:gd name="T24" fmla="*/ 147 w 236"/>
              <a:gd name="T25" fmla="*/ 90 h 236"/>
              <a:gd name="T26" fmla="*/ 170 w 236"/>
              <a:gd name="T27" fmla="*/ 89 h 236"/>
              <a:gd name="T28" fmla="*/ 118 w 236"/>
              <a:gd name="T29" fmla="*/ 0 h 236"/>
              <a:gd name="T30" fmla="*/ 0 w 236"/>
              <a:gd name="T31" fmla="*/ 118 h 236"/>
              <a:gd name="T32" fmla="*/ 118 w 236"/>
              <a:gd name="T33" fmla="*/ 236 h 236"/>
              <a:gd name="T34" fmla="*/ 236 w 236"/>
              <a:gd name="T35" fmla="*/ 118 h 236"/>
              <a:gd name="T36" fmla="*/ 118 w 236"/>
              <a:gd name="T37" fmla="*/ 0 h 236"/>
              <a:gd name="T38" fmla="*/ 185 w 236"/>
              <a:gd name="T39" fmla="*/ 105 h 236"/>
              <a:gd name="T40" fmla="*/ 185 w 236"/>
              <a:gd name="T41" fmla="*/ 160 h 236"/>
              <a:gd name="T42" fmla="*/ 159 w 236"/>
              <a:gd name="T43" fmla="*/ 186 h 236"/>
              <a:gd name="T44" fmla="*/ 77 w 236"/>
              <a:gd name="T45" fmla="*/ 186 h 236"/>
              <a:gd name="T46" fmla="*/ 51 w 236"/>
              <a:gd name="T47" fmla="*/ 160 h 236"/>
              <a:gd name="T48" fmla="*/ 51 w 236"/>
              <a:gd name="T49" fmla="*/ 105 h 236"/>
              <a:gd name="T50" fmla="*/ 51 w 236"/>
              <a:gd name="T51" fmla="*/ 77 h 236"/>
              <a:gd name="T52" fmla="*/ 77 w 236"/>
              <a:gd name="T53" fmla="*/ 51 h 236"/>
              <a:gd name="T54" fmla="*/ 159 w 236"/>
              <a:gd name="T55" fmla="*/ 51 h 236"/>
              <a:gd name="T56" fmla="*/ 185 w 236"/>
              <a:gd name="T57" fmla="*/ 77 h 236"/>
              <a:gd name="T58" fmla="*/ 185 w 236"/>
              <a:gd name="T59" fmla="*/ 105 h 236"/>
              <a:gd name="T60" fmla="*/ 155 w 236"/>
              <a:gd name="T61" fmla="*/ 118 h 236"/>
              <a:gd name="T62" fmla="*/ 118 w 236"/>
              <a:gd name="T63" fmla="*/ 155 h 236"/>
              <a:gd name="T64" fmla="*/ 81 w 236"/>
              <a:gd name="T65" fmla="*/ 118 h 236"/>
              <a:gd name="T66" fmla="*/ 84 w 236"/>
              <a:gd name="T67" fmla="*/ 105 h 236"/>
              <a:gd name="T68" fmla="*/ 64 w 236"/>
              <a:gd name="T69" fmla="*/ 105 h 236"/>
              <a:gd name="T70" fmla="*/ 64 w 236"/>
              <a:gd name="T71" fmla="*/ 160 h 236"/>
              <a:gd name="T72" fmla="*/ 77 w 236"/>
              <a:gd name="T73" fmla="*/ 172 h 236"/>
              <a:gd name="T74" fmla="*/ 159 w 236"/>
              <a:gd name="T75" fmla="*/ 172 h 236"/>
              <a:gd name="T76" fmla="*/ 172 w 236"/>
              <a:gd name="T77" fmla="*/ 160 h 236"/>
              <a:gd name="T78" fmla="*/ 172 w 236"/>
              <a:gd name="T79" fmla="*/ 105 h 236"/>
              <a:gd name="T80" fmla="*/ 152 w 236"/>
              <a:gd name="T81" fmla="*/ 105 h 236"/>
              <a:gd name="T82" fmla="*/ 155 w 236"/>
              <a:gd name="T83" fmla="*/ 11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6" h="236">
                <a:moveTo>
                  <a:pt x="118" y="142"/>
                </a:moveTo>
                <a:cubicBezTo>
                  <a:pt x="131" y="142"/>
                  <a:pt x="142" y="131"/>
                  <a:pt x="142" y="118"/>
                </a:cubicBezTo>
                <a:cubicBezTo>
                  <a:pt x="142" y="113"/>
                  <a:pt x="140" y="108"/>
                  <a:pt x="137" y="105"/>
                </a:cubicBezTo>
                <a:cubicBezTo>
                  <a:pt x="133" y="99"/>
                  <a:pt x="126" y="95"/>
                  <a:pt x="118" y="95"/>
                </a:cubicBezTo>
                <a:cubicBezTo>
                  <a:pt x="110" y="95"/>
                  <a:pt x="103" y="99"/>
                  <a:pt x="99" y="105"/>
                </a:cubicBezTo>
                <a:cubicBezTo>
                  <a:pt x="96" y="108"/>
                  <a:pt x="94" y="113"/>
                  <a:pt x="94" y="118"/>
                </a:cubicBezTo>
                <a:cubicBezTo>
                  <a:pt x="94" y="131"/>
                  <a:pt x="105" y="142"/>
                  <a:pt x="118" y="142"/>
                </a:cubicBezTo>
                <a:close/>
                <a:moveTo>
                  <a:pt x="170" y="89"/>
                </a:moveTo>
                <a:cubicBezTo>
                  <a:pt x="170" y="70"/>
                  <a:pt x="170" y="70"/>
                  <a:pt x="170" y="70"/>
                </a:cubicBezTo>
                <a:cubicBezTo>
                  <a:pt x="170" y="67"/>
                  <a:pt x="170" y="67"/>
                  <a:pt x="170" y="67"/>
                </a:cubicBezTo>
                <a:cubicBezTo>
                  <a:pt x="167" y="67"/>
                  <a:pt x="167" y="67"/>
                  <a:pt x="167" y="67"/>
                </a:cubicBezTo>
                <a:cubicBezTo>
                  <a:pt x="147" y="67"/>
                  <a:pt x="147" y="67"/>
                  <a:pt x="147" y="67"/>
                </a:cubicBezTo>
                <a:cubicBezTo>
                  <a:pt x="147" y="90"/>
                  <a:pt x="147" y="90"/>
                  <a:pt x="147" y="90"/>
                </a:cubicBezTo>
                <a:lnTo>
                  <a:pt x="170" y="89"/>
                </a:ln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5" y="105"/>
                </a:moveTo>
                <a:cubicBezTo>
                  <a:pt x="185" y="160"/>
                  <a:pt x="185" y="160"/>
                  <a:pt x="185" y="160"/>
                </a:cubicBezTo>
                <a:cubicBezTo>
                  <a:pt x="185" y="174"/>
                  <a:pt x="173" y="186"/>
                  <a:pt x="159" y="186"/>
                </a:cubicBezTo>
                <a:cubicBezTo>
                  <a:pt x="77" y="186"/>
                  <a:pt x="77" y="186"/>
                  <a:pt x="77" y="186"/>
                </a:cubicBezTo>
                <a:cubicBezTo>
                  <a:pt x="62" y="186"/>
                  <a:pt x="51" y="174"/>
                  <a:pt x="51" y="160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63"/>
                  <a:pt x="62" y="51"/>
                  <a:pt x="77" y="51"/>
                </a:cubicBezTo>
                <a:cubicBezTo>
                  <a:pt x="159" y="51"/>
                  <a:pt x="159" y="51"/>
                  <a:pt x="159" y="51"/>
                </a:cubicBezTo>
                <a:cubicBezTo>
                  <a:pt x="173" y="51"/>
                  <a:pt x="185" y="63"/>
                  <a:pt x="185" y="77"/>
                </a:cubicBezTo>
                <a:lnTo>
                  <a:pt x="185" y="105"/>
                </a:lnTo>
                <a:close/>
                <a:moveTo>
                  <a:pt x="155" y="118"/>
                </a:moveTo>
                <a:cubicBezTo>
                  <a:pt x="155" y="139"/>
                  <a:pt x="138" y="155"/>
                  <a:pt x="118" y="155"/>
                </a:cubicBezTo>
                <a:cubicBezTo>
                  <a:pt x="98" y="155"/>
                  <a:pt x="81" y="139"/>
                  <a:pt x="81" y="118"/>
                </a:cubicBezTo>
                <a:cubicBezTo>
                  <a:pt x="81" y="114"/>
                  <a:pt x="82" y="109"/>
                  <a:pt x="84" y="105"/>
                </a:cubicBezTo>
                <a:cubicBezTo>
                  <a:pt x="64" y="105"/>
                  <a:pt x="64" y="105"/>
                  <a:pt x="64" y="105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67"/>
                  <a:pt x="70" y="172"/>
                  <a:pt x="77" y="172"/>
                </a:cubicBezTo>
                <a:cubicBezTo>
                  <a:pt x="159" y="172"/>
                  <a:pt x="159" y="172"/>
                  <a:pt x="159" y="172"/>
                </a:cubicBezTo>
                <a:cubicBezTo>
                  <a:pt x="166" y="172"/>
                  <a:pt x="172" y="167"/>
                  <a:pt x="172" y="160"/>
                </a:cubicBezTo>
                <a:cubicBezTo>
                  <a:pt x="172" y="105"/>
                  <a:pt x="172" y="105"/>
                  <a:pt x="172" y="105"/>
                </a:cubicBezTo>
                <a:cubicBezTo>
                  <a:pt x="152" y="105"/>
                  <a:pt x="152" y="105"/>
                  <a:pt x="152" y="105"/>
                </a:cubicBezTo>
                <a:cubicBezTo>
                  <a:pt x="154" y="109"/>
                  <a:pt x="155" y="114"/>
                  <a:pt x="155" y="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Freeform: Shape 61"/>
          <p:cNvSpPr>
            <a:spLocks/>
          </p:cNvSpPr>
          <p:nvPr/>
        </p:nvSpPr>
        <p:spPr bwMode="auto">
          <a:xfrm>
            <a:off x="8858197" y="5856303"/>
            <a:ext cx="330045" cy="392099"/>
          </a:xfrm>
          <a:custGeom>
            <a:avLst/>
            <a:gdLst>
              <a:gd name="T0" fmla="*/ 119 w 236"/>
              <a:gd name="T1" fmla="*/ 123 h 236"/>
              <a:gd name="T2" fmla="*/ 111 w 236"/>
              <a:gd name="T3" fmla="*/ 131 h 236"/>
              <a:gd name="T4" fmla="*/ 115 w 236"/>
              <a:gd name="T5" fmla="*/ 138 h 236"/>
              <a:gd name="T6" fmla="*/ 115 w 236"/>
              <a:gd name="T7" fmla="*/ 150 h 236"/>
              <a:gd name="T8" fmla="*/ 118 w 236"/>
              <a:gd name="T9" fmla="*/ 154 h 236"/>
              <a:gd name="T10" fmla="*/ 119 w 236"/>
              <a:gd name="T11" fmla="*/ 154 h 236"/>
              <a:gd name="T12" fmla="*/ 122 w 236"/>
              <a:gd name="T13" fmla="*/ 150 h 236"/>
              <a:gd name="T14" fmla="*/ 122 w 236"/>
              <a:gd name="T15" fmla="*/ 138 h 236"/>
              <a:gd name="T16" fmla="*/ 126 w 236"/>
              <a:gd name="T17" fmla="*/ 131 h 236"/>
              <a:gd name="T18" fmla="*/ 119 w 236"/>
              <a:gd name="T19" fmla="*/ 123 h 236"/>
              <a:gd name="T20" fmla="*/ 119 w 236"/>
              <a:gd name="T21" fmla="*/ 66 h 236"/>
              <a:gd name="T22" fmla="*/ 100 w 236"/>
              <a:gd name="T23" fmla="*/ 84 h 236"/>
              <a:gd name="T24" fmla="*/ 100 w 236"/>
              <a:gd name="T25" fmla="*/ 102 h 236"/>
              <a:gd name="T26" fmla="*/ 137 w 236"/>
              <a:gd name="T27" fmla="*/ 102 h 236"/>
              <a:gd name="T28" fmla="*/ 137 w 236"/>
              <a:gd name="T29" fmla="*/ 84 h 236"/>
              <a:gd name="T30" fmla="*/ 119 w 236"/>
              <a:gd name="T31" fmla="*/ 66 h 236"/>
              <a:gd name="T32" fmla="*/ 118 w 236"/>
              <a:gd name="T33" fmla="*/ 0 h 236"/>
              <a:gd name="T34" fmla="*/ 0 w 236"/>
              <a:gd name="T35" fmla="*/ 118 h 236"/>
              <a:gd name="T36" fmla="*/ 118 w 236"/>
              <a:gd name="T37" fmla="*/ 236 h 236"/>
              <a:gd name="T38" fmla="*/ 236 w 236"/>
              <a:gd name="T39" fmla="*/ 118 h 236"/>
              <a:gd name="T40" fmla="*/ 118 w 236"/>
              <a:gd name="T41" fmla="*/ 0 h 236"/>
              <a:gd name="T42" fmla="*/ 164 w 236"/>
              <a:gd name="T43" fmla="*/ 161 h 236"/>
              <a:gd name="T44" fmla="*/ 149 w 236"/>
              <a:gd name="T45" fmla="*/ 176 h 236"/>
              <a:gd name="T46" fmla="*/ 88 w 236"/>
              <a:gd name="T47" fmla="*/ 176 h 236"/>
              <a:gd name="T48" fmla="*/ 73 w 236"/>
              <a:gd name="T49" fmla="*/ 161 h 236"/>
              <a:gd name="T50" fmla="*/ 73 w 236"/>
              <a:gd name="T51" fmla="*/ 105 h 236"/>
              <a:gd name="T52" fmla="*/ 76 w 236"/>
              <a:gd name="T53" fmla="*/ 102 h 236"/>
              <a:gd name="T54" fmla="*/ 86 w 236"/>
              <a:gd name="T55" fmla="*/ 102 h 236"/>
              <a:gd name="T56" fmla="*/ 86 w 236"/>
              <a:gd name="T57" fmla="*/ 84 h 236"/>
              <a:gd name="T58" fmla="*/ 118 w 236"/>
              <a:gd name="T59" fmla="*/ 51 h 236"/>
              <a:gd name="T60" fmla="*/ 119 w 236"/>
              <a:gd name="T61" fmla="*/ 51 h 236"/>
              <a:gd name="T62" fmla="*/ 152 w 236"/>
              <a:gd name="T63" fmla="*/ 84 h 236"/>
              <a:gd name="T64" fmla="*/ 152 w 236"/>
              <a:gd name="T65" fmla="*/ 102 h 236"/>
              <a:gd name="T66" fmla="*/ 161 w 236"/>
              <a:gd name="T67" fmla="*/ 102 h 236"/>
              <a:gd name="T68" fmla="*/ 164 w 236"/>
              <a:gd name="T69" fmla="*/ 105 h 236"/>
              <a:gd name="T70" fmla="*/ 164 w 236"/>
              <a:gd name="T71" fmla="*/ 161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6" h="236">
                <a:moveTo>
                  <a:pt x="119" y="123"/>
                </a:moveTo>
                <a:cubicBezTo>
                  <a:pt x="114" y="123"/>
                  <a:pt x="111" y="127"/>
                  <a:pt x="111" y="131"/>
                </a:cubicBezTo>
                <a:cubicBezTo>
                  <a:pt x="111" y="134"/>
                  <a:pt x="112" y="136"/>
                  <a:pt x="115" y="138"/>
                </a:cubicBezTo>
                <a:cubicBezTo>
                  <a:pt x="115" y="150"/>
                  <a:pt x="115" y="150"/>
                  <a:pt x="115" y="150"/>
                </a:cubicBezTo>
                <a:cubicBezTo>
                  <a:pt x="115" y="152"/>
                  <a:pt x="116" y="154"/>
                  <a:pt x="118" y="154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21" y="154"/>
                  <a:pt x="122" y="152"/>
                  <a:pt x="122" y="150"/>
                </a:cubicBezTo>
                <a:cubicBezTo>
                  <a:pt x="122" y="138"/>
                  <a:pt x="122" y="138"/>
                  <a:pt x="122" y="138"/>
                </a:cubicBezTo>
                <a:cubicBezTo>
                  <a:pt x="125" y="136"/>
                  <a:pt x="126" y="134"/>
                  <a:pt x="126" y="131"/>
                </a:cubicBezTo>
                <a:cubicBezTo>
                  <a:pt x="126" y="126"/>
                  <a:pt x="123" y="123"/>
                  <a:pt x="119" y="123"/>
                </a:cubicBezTo>
                <a:close/>
                <a:moveTo>
                  <a:pt x="119" y="66"/>
                </a:moveTo>
                <a:cubicBezTo>
                  <a:pt x="108" y="66"/>
                  <a:pt x="100" y="74"/>
                  <a:pt x="100" y="84"/>
                </a:cubicBezTo>
                <a:cubicBezTo>
                  <a:pt x="100" y="102"/>
                  <a:pt x="100" y="102"/>
                  <a:pt x="100" y="102"/>
                </a:cubicBezTo>
                <a:cubicBezTo>
                  <a:pt x="137" y="102"/>
                  <a:pt x="137" y="102"/>
                  <a:pt x="137" y="102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7" y="74"/>
                  <a:pt x="129" y="66"/>
                  <a:pt x="119" y="66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64" y="161"/>
                </a:moveTo>
                <a:cubicBezTo>
                  <a:pt x="164" y="169"/>
                  <a:pt x="157" y="176"/>
                  <a:pt x="149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80" y="176"/>
                  <a:pt x="73" y="169"/>
                  <a:pt x="73" y="161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3" y="103"/>
                  <a:pt x="74" y="102"/>
                  <a:pt x="76" y="102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66"/>
                  <a:pt x="100" y="52"/>
                  <a:pt x="118" y="51"/>
                </a:cubicBezTo>
                <a:cubicBezTo>
                  <a:pt x="119" y="51"/>
                  <a:pt x="119" y="51"/>
                  <a:pt x="119" y="51"/>
                </a:cubicBezTo>
                <a:cubicBezTo>
                  <a:pt x="137" y="52"/>
                  <a:pt x="152" y="66"/>
                  <a:pt x="152" y="84"/>
                </a:cubicBezTo>
                <a:cubicBezTo>
                  <a:pt x="152" y="102"/>
                  <a:pt x="152" y="102"/>
                  <a:pt x="152" y="102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63" y="102"/>
                  <a:pt x="164" y="103"/>
                  <a:pt x="164" y="105"/>
                </a:cubicBezTo>
                <a:lnTo>
                  <a:pt x="164" y="16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Freeform: Shape 62"/>
          <p:cNvSpPr>
            <a:spLocks/>
          </p:cNvSpPr>
          <p:nvPr/>
        </p:nvSpPr>
        <p:spPr bwMode="auto">
          <a:xfrm>
            <a:off x="8319946" y="5856303"/>
            <a:ext cx="330045" cy="392099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295357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315</Words>
  <Application>Microsoft Office PowerPoint</Application>
  <PresentationFormat>Custom</PresentationFormat>
  <Paragraphs>22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Homework#2 Group : Pwrangers</vt:lpstr>
      <vt:lpstr>PowerPoint Presentation</vt:lpstr>
      <vt:lpstr>Opportunity Cost (ต้นทุนค่าเสียโอกาส)</vt:lpstr>
      <vt:lpstr>PowerPoint Presentation</vt:lpstr>
      <vt:lpstr>PowerPoint Presentation</vt:lpstr>
      <vt:lpstr>PowerPoint Presentation</vt:lpstr>
      <vt:lpstr>Delivery Cost (ต้นทุนค่าขนส่ง)</vt:lpstr>
      <vt:lpstr>PowerPoint Presentation</vt:lpstr>
      <vt:lpstr> </vt:lpstr>
      <vt:lpstr>Rental Cost  (ต้นทุนค่าเช่า)</vt:lpstr>
      <vt:lpstr>PowerPoint Presentation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Homework#2 Group : Pwrangers</dc:title>
  <dc:creator>Corporate Edition</dc:creator>
  <cp:lastModifiedBy>Corporate Edition</cp:lastModifiedBy>
  <cp:revision>22</cp:revision>
  <dcterms:created xsi:type="dcterms:W3CDTF">2018-06-01T12:41:17Z</dcterms:created>
  <dcterms:modified xsi:type="dcterms:W3CDTF">2018-06-01T17:24:44Z</dcterms:modified>
</cp:coreProperties>
</file>