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5" r:id="rId1"/>
  </p:sldMasterIdLst>
  <p:sldIdLst>
    <p:sldId id="256" r:id="rId2"/>
    <p:sldId id="259" r:id="rId3"/>
    <p:sldId id="260" r:id="rId4"/>
    <p:sldId id="263" r:id="rId5"/>
    <p:sldId id="265" r:id="rId6"/>
    <p:sldId id="264" r:id="rId7"/>
    <p:sldId id="261" r:id="rId8"/>
    <p:sldId id="267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99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916462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20560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4099823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9589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67205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05548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8573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ED62726E-379B-B349-9EED-81ED093FA806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079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36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6322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238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893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08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781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06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85349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5/25/2018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4026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D07FB-29D1-4068-B437-AB298EC5A2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221855"/>
            <a:ext cx="9004300" cy="1373070"/>
          </a:xfrm>
        </p:spPr>
        <p:txBody>
          <a:bodyPr/>
          <a:lstStyle/>
          <a:p>
            <a:r>
              <a:rPr lang="th-TH" sz="6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การบ้าน </a:t>
            </a:r>
            <a:r>
              <a:rPr lang="en-US" sz="6600" dirty="0">
                <a:latin typeface="Browallia New" panose="020B0604020202020204" pitchFamily="34" charset="-34"/>
                <a:cs typeface="Browallia New" panose="020B0604020202020204" pitchFamily="34" charset="-34"/>
              </a:rPr>
              <a:t>Official Practicing Round 1</a:t>
            </a:r>
            <a:endParaRPr lang="th-TH" sz="6600" dirty="0"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C834B4-7764-4E00-9F05-CC4A9CCEF2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37161" y="4411649"/>
            <a:ext cx="5529978" cy="761175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4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Team : RISING SUN</a:t>
            </a:r>
            <a:endParaRPr lang="th-TH" sz="48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942F84-9261-47D1-80D1-198F07D4F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2450" y="140989"/>
            <a:ext cx="2171700" cy="240861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90D021A-0A1A-4456-8EC5-82155951070C}"/>
              </a:ext>
            </a:extLst>
          </p:cNvPr>
          <p:cNvSpPr/>
          <p:nvPr/>
        </p:nvSpPr>
        <p:spPr>
          <a:xfrm>
            <a:off x="9271000" y="2549601"/>
            <a:ext cx="251460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0" cap="none" spc="0" dirty="0">
                <a:ln w="0">
                  <a:solidFill>
                    <a:schemeClr val="bg1">
                      <a:lumMod val="50000"/>
                      <a:lumOff val="50000"/>
                    </a:schemeClr>
                  </a:solidFill>
                </a:ln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Monotype Corsiva" panose="03010101010201010101" pitchFamily="66" charset="0"/>
              </a:rPr>
              <a:t>TNI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0AE004-361E-44CB-841E-9BD02F7F562A}"/>
              </a:ext>
            </a:extLst>
          </p:cNvPr>
          <p:cNvSpPr/>
          <p:nvPr/>
        </p:nvSpPr>
        <p:spPr>
          <a:xfrm>
            <a:off x="486467" y="3160520"/>
            <a:ext cx="803136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/>
                <a:latin typeface="Monotype Corsiva" panose="03010101010201010101" pitchFamily="66" charset="0"/>
              </a:rPr>
              <a:t>The Bloody Retails War</a:t>
            </a:r>
          </a:p>
        </p:txBody>
      </p:sp>
    </p:spTree>
    <p:extLst>
      <p:ext uri="{BB962C8B-B14F-4D97-AF65-F5344CB8AC3E}">
        <p14:creationId xmlns:p14="http://schemas.microsoft.com/office/powerpoint/2010/main" val="1578416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6B89D-D781-466D-8E24-CEBCCDFB0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dirty="0"/>
              <a:t>ปัจจัย / เครื่องมือ ที่ช่วยในการ ทำตลาดค้าปลีก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9FB4A-B842-4AE0-B3BA-F0C304D6C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การควบคุมต้นทุนสินค้าที่จะนำมาวางจำหน่าย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การตั้งราคาสินค้าที่วางจำหน่าย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36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การทำ</a:t>
            </a: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การตลาดที่จะช่วยในการเพิ่มส่วนแบ่งในตลาดเพื่อขายสินค้า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การใช้เทคโนโลยีในการควบคุมกระบวนการดำเนินการ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การจัดสรรพื้นที่คลังสินค้า และการเลือก</a:t>
            </a:r>
            <a:r>
              <a:rPr lang="en-US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 Supplier </a:t>
            </a: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ในการจัดส่งสินค้า</a:t>
            </a:r>
          </a:p>
          <a:p>
            <a:pPr marL="457200" indent="-457200">
              <a:buFont typeface="+mj-lt"/>
              <a:buAutoNum type="arabicPeriod"/>
            </a:pPr>
            <a:endParaRPr lang="th-TH" sz="3600" dirty="0"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22099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26495-9A9A-47F7-86B2-458B7550C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400" dirty="0"/>
              <a:t>ข้อจำกัดที่จะทำให้ ตลาดค้าปลีกไม่ประสบความสำเร็จ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364DC5-F9BB-4BF0-AACF-64B07739F9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การที่ไม่สามารถควบคุมเวลาในการจัดส่งสินค้าของ </a:t>
            </a:r>
            <a:r>
              <a:rPr lang="en-US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Supplier </a:t>
            </a: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แต่ละรายได้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การควบคุมทรัพยากรบุคลากรภายในบริษัท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ระยะทางระหว่าง คลังสินค้าไปสู่ร้านค้าปลีกแต่ละแห่ง ไม่เท่ากัน และต้นทุนในการจัดส่งสินค้าแต่ละครั้งสูง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เครื่องจักรแต่ละเครื่องมีราคา และค่าบำรุงรักษาค่อนข้างสูง</a:t>
            </a:r>
          </a:p>
          <a:p>
            <a:pPr marL="457200" indent="-457200">
              <a:buFont typeface="+mj-lt"/>
              <a:buAutoNum type="arabicPeriod"/>
            </a:pP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ต้นทุนในการจัดทำแผนการตลาดแต่ละครั้งมีค่าใช้จ่ายค่อนข้างสูง</a:t>
            </a:r>
          </a:p>
        </p:txBody>
      </p:sp>
    </p:spTree>
    <p:extLst>
      <p:ext uri="{BB962C8B-B14F-4D97-AF65-F5344CB8AC3E}">
        <p14:creationId xmlns:p14="http://schemas.microsoft.com/office/powerpoint/2010/main" val="3086696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378EA1-EAD7-4020-B7C8-9EFD3652DE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0122" y="2742465"/>
            <a:ext cx="8144134" cy="1373070"/>
          </a:xfrm>
        </p:spPr>
        <p:txBody>
          <a:bodyPr anchor="ctr"/>
          <a:lstStyle/>
          <a:p>
            <a:pPr algn="ctr"/>
            <a:r>
              <a:rPr lang="th-TH" sz="6000" dirty="0"/>
              <a:t>ยุทธวิธีในการพพิชิต คู่แข่งแต่ละราย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A6F1FA-525C-49C5-A061-3471AB3943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0" r="89474">
                        <a14:foregroundMark x1="8480" y1="42000" x2="8480" y2="33111"/>
                        <a14:foregroundMark x1="38304" y1="29111" x2="55263" y2="27778"/>
                        <a14:foregroundMark x1="50000" y1="17111" x2="37427" y2="32667"/>
                        <a14:foregroundMark x1="37427" y1="34889" x2="56140" y2="20222"/>
                        <a14:foregroundMark x1="35965" y1="86444" x2="55263" y2="8711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66299" y="2332037"/>
            <a:ext cx="162877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714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BD754-179F-4A61-94BF-DB05170AB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01" y="753228"/>
            <a:ext cx="10129082" cy="1080938"/>
          </a:xfrm>
        </p:spPr>
        <p:txBody>
          <a:bodyPr>
            <a:normAutofit/>
          </a:bodyPr>
          <a:lstStyle/>
          <a:p>
            <a:pPr algn="ctr"/>
            <a:r>
              <a:rPr lang="th-TH" sz="4400" dirty="0"/>
              <a:t>ยุทธวิธี ควบคุมต้นสายธาร เพื่อสร้างรายได้ที่มั่นคง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EF7FD-FE66-4AAF-9CD0-36751BC8B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เป็นวิธีที่จะเน้น</a:t>
            </a:r>
            <a:r>
              <a:rPr lang="th-TH" sz="3600" dirty="0" err="1">
                <a:latin typeface="Angsana New" panose="02020603050405020304" pitchFamily="18" charset="-34"/>
                <a:cs typeface="Angsana New" panose="02020603050405020304" pitchFamily="18" charset="-34"/>
              </a:rPr>
              <a:t>การทำ</a:t>
            </a: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รายได้ที่ใช้ต้นทุนให้ต่ำที่สุด เป็นการบวนการบริหารที่เน้นการบริหารที่ต้นทุน มากกว่าการสร้างรายได้ เช่นการสั่งซื้อสินค้าเป็น ล็อตใหญ่ครั้งเดียว และจัดส่งสินค้าไปแต่ละ ตัวแทนจำหน่ายให้น้อยครั้งมากที่สุด</a:t>
            </a:r>
          </a:p>
        </p:txBody>
      </p:sp>
    </p:spTree>
    <p:extLst>
      <p:ext uri="{BB962C8B-B14F-4D97-AF65-F5344CB8AC3E}">
        <p14:creationId xmlns:p14="http://schemas.microsoft.com/office/powerpoint/2010/main" val="2058606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BD754-179F-4A61-94BF-DB05170AB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01" y="753228"/>
            <a:ext cx="10129082" cy="1080938"/>
          </a:xfrm>
        </p:spPr>
        <p:txBody>
          <a:bodyPr>
            <a:normAutofit/>
          </a:bodyPr>
          <a:lstStyle/>
          <a:p>
            <a:pPr algn="ctr"/>
            <a:r>
              <a:rPr lang="th-TH" sz="4400" dirty="0"/>
              <a:t>ยุทธวิธี มั่งคั่งและยั่งยืน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EF7FD-FE66-4AAF-9CD0-36751BC8B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ในช่วงต้นเกมนั้น จะเน้นการสั่งซื้อของสำเร็จรูปมาในการจัดจำหน่ายก่อน เพื่อสะสมเงินทุนและสร้างฐานรายได้ที่มั่นคงจากนั้นจึงสั่งเครื่องจักรมาเพื่อผลิตเอง ซึ่งจะช่วยลดต้นทุนที่ในการจัดจำหน่ายสินค้าแต่ละชิ้น และจะเพิ่มกำไรมากขึ้นไปอีกขั้นหนึ่ง</a:t>
            </a:r>
          </a:p>
        </p:txBody>
      </p:sp>
    </p:spTree>
    <p:extLst>
      <p:ext uri="{BB962C8B-B14F-4D97-AF65-F5344CB8AC3E}">
        <p14:creationId xmlns:p14="http://schemas.microsoft.com/office/powerpoint/2010/main" val="1864448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BD754-179F-4A61-94BF-DB05170AB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01" y="753228"/>
            <a:ext cx="10129082" cy="1080938"/>
          </a:xfrm>
        </p:spPr>
        <p:txBody>
          <a:bodyPr>
            <a:normAutofit/>
          </a:bodyPr>
          <a:lstStyle/>
          <a:p>
            <a:pPr algn="ctr"/>
            <a:r>
              <a:rPr lang="th-TH" sz="4400" dirty="0"/>
              <a:t>ยุทธวิธีการตลาดพิชิตยอดขาย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EF7FD-FE66-4AAF-9CD0-36751BC8B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ใช้ยุทธวิธีเน้นการ ทำแผนการตลาดเพื่อเพิ่มส่วนแบ่งทางการตลาด ที่จะส่งผลต่อยอดขายให้เพิ่มมากขึ้น อาทิเช่น การจัดโปรโมทสินค้า โฆษณาสินค้าผ่านช่องทางต่าง ๆ เป็นต้น</a:t>
            </a:r>
          </a:p>
        </p:txBody>
      </p:sp>
    </p:spTree>
    <p:extLst>
      <p:ext uri="{BB962C8B-B14F-4D97-AF65-F5344CB8AC3E}">
        <p14:creationId xmlns:p14="http://schemas.microsoft.com/office/powerpoint/2010/main" val="2457428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BD754-179F-4A61-94BF-DB05170AB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01" y="753228"/>
            <a:ext cx="10129082" cy="1080938"/>
          </a:xfrm>
        </p:spPr>
        <p:txBody>
          <a:bodyPr>
            <a:normAutofit/>
          </a:bodyPr>
          <a:lstStyle/>
          <a:p>
            <a:pPr algn="ctr"/>
            <a:r>
              <a:rPr lang="th-TH" sz="4400" dirty="0"/>
              <a:t>ยุทธวิธี กู้เงินเพื่อสร้างฐานรายได้อย่างรวดเร็ว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EF7FD-FE66-4AAF-9CD0-36751BC8B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เป็นวิธีการที่จะทำการกู้ยืมเงินเพื่อจะซื้อสินค้ามารอจำหน่ายตั้งแต่เริ่มต้นเกม ซึ่งเป็นวิธีที่ค่อนข้างมีความเสี่ยง แต่ผลตอบแทนก็สูงเช่นกัน จากนั้นก็จะซื้อเครื่องจักรมาผลิตควบคู่กันไปกันซื้อสินค้าสำเร็จรูปเพื่อเร่งสร้างรายได้ให้รวดเร็วที่สุด</a:t>
            </a:r>
          </a:p>
        </p:txBody>
      </p:sp>
    </p:spTree>
    <p:extLst>
      <p:ext uri="{BB962C8B-B14F-4D97-AF65-F5344CB8AC3E}">
        <p14:creationId xmlns:p14="http://schemas.microsoft.com/office/powerpoint/2010/main" val="2488046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BD754-179F-4A61-94BF-DB05170AB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101" y="753228"/>
            <a:ext cx="10129082" cy="1080938"/>
          </a:xfrm>
        </p:spPr>
        <p:txBody>
          <a:bodyPr>
            <a:normAutofit/>
          </a:bodyPr>
          <a:lstStyle/>
          <a:p>
            <a:pPr algn="ctr"/>
            <a:r>
              <a:rPr lang="th-TH" sz="4400" dirty="0"/>
              <a:t>ยุทธวิธี วิ่งสามขา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EF7FD-FE66-4AAF-9CD0-36751BC8B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 lnSpcReduction="10000"/>
          </a:bodyPr>
          <a:lstStyle/>
          <a:p>
            <a:pPr marL="0" indent="0" algn="ctr">
              <a:buNone/>
            </a:pP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เป็นวิธีที่จะทำการดำเนินการทุกอย่างไปพร้อม ๆ กัน ซึ่งวิธีนี้จะใช้ต้นทุนในตอนเริ่มต้นสูงมาก จึงเป็นวิธีที่เสี่ยงสูงมาก แต่ให้ผลตอบแทนสูงเช่นกัน</a:t>
            </a:r>
          </a:p>
          <a:p>
            <a:pPr marL="0" indent="0" algn="ctr">
              <a:buNone/>
            </a:pPr>
            <a:r>
              <a:rPr lang="th-TH" sz="3600" dirty="0">
                <a:latin typeface="Angsana New" panose="02020603050405020304" pitchFamily="18" charset="-34"/>
                <a:cs typeface="Angsana New" panose="02020603050405020304" pitchFamily="18" charset="-34"/>
              </a:rPr>
              <a:t>วิธีการคือ ในตอนเริ่มต้นเกมนั้น จะซื้อผลิตภัณฑ์สำเร็จรูปมาจัดจำหน่ายจนถึงช่วงเทศกาลที่สามารถขายของได้มากหลังจากนั้นก็จัดซื้อเครื่องจักรมาผลิตพร้อมกันกับซื้อสินค้าสำเร็จรูปมาขายและเข้าสู่ ตลาดการค้าระหว่างบริษัทเพื่อสร้างรายได้อีกทางหนึ่ง พร้อมทั้งจัดทำแผนการตลาด และโปรโมชั่นต่าง ๆไปพร้อม ๆกัน ซึ่งกระบวนการเหล่านี้จำเป็นต้องอาศัยต้นทุนที่สูงมาก</a:t>
            </a:r>
          </a:p>
        </p:txBody>
      </p:sp>
    </p:spTree>
    <p:extLst>
      <p:ext uri="{BB962C8B-B14F-4D97-AF65-F5344CB8AC3E}">
        <p14:creationId xmlns:p14="http://schemas.microsoft.com/office/powerpoint/2010/main" val="1602089540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1F8094"/>
      </a:dk2>
      <a:lt2>
        <a:srgbClr val="E7E6E6"/>
      </a:lt2>
      <a:accent1>
        <a:srgbClr val="39CDE7"/>
      </a:accent1>
      <a:accent2>
        <a:srgbClr val="60DE72"/>
      </a:accent2>
      <a:accent3>
        <a:srgbClr val="DDCC64"/>
      </a:accent3>
      <a:accent4>
        <a:srgbClr val="F49D50"/>
      </a:accent4>
      <a:accent5>
        <a:srgbClr val="E44951"/>
      </a:accent5>
      <a:accent6>
        <a:srgbClr val="D666F9"/>
      </a:accent6>
      <a:hlink>
        <a:srgbClr val="4BF7ED"/>
      </a:hlink>
      <a:folHlink>
        <a:srgbClr val="95E9F4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18000"/>
                <a:satMod val="12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7DC10E3-4FF5-456B-A359-A0F378C1E5F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424</TotalTime>
  <Words>495</Words>
  <Application>Microsoft Office PowerPoint</Application>
  <PresentationFormat>Widescreen</PresentationFormat>
  <Paragraphs>28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Angsana New</vt:lpstr>
      <vt:lpstr>Arial</vt:lpstr>
      <vt:lpstr>Browallia New</vt:lpstr>
      <vt:lpstr>Cordia New</vt:lpstr>
      <vt:lpstr>Monotype Corsiva</vt:lpstr>
      <vt:lpstr>Trebuchet MS</vt:lpstr>
      <vt:lpstr>Berlin</vt:lpstr>
      <vt:lpstr>การบ้าน Official Practicing Round 1</vt:lpstr>
      <vt:lpstr>ปัจจัย / เครื่องมือ ที่ช่วยในการ ทำตลาดค้าปลีก</vt:lpstr>
      <vt:lpstr>ข้อจำกัดที่จะทำให้ ตลาดค้าปลีกไม่ประสบความสำเร็จ</vt:lpstr>
      <vt:lpstr>ยุทธวิธีในการพพิชิต คู่แข่งแต่ละราย</vt:lpstr>
      <vt:lpstr>ยุทธวิธี ควบคุมต้นสายธาร เพื่อสร้างรายได้ที่มั่นคง</vt:lpstr>
      <vt:lpstr>ยุทธวิธี มั่งคั่งและยั่งยืน</vt:lpstr>
      <vt:lpstr>ยุทธวิธีการตลาดพิชิตยอดขาย</vt:lpstr>
      <vt:lpstr>ยุทธวิธี กู้เงินเพื่อสร้างฐานรายได้อย่างรวดเร็ว</vt:lpstr>
      <vt:lpstr>ยุทธวิธี วิ่งสามขา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การบ้าน Official Practicing Round 1</dc:title>
  <dc:creator>Tenka</dc:creator>
  <cp:lastModifiedBy>Tenka</cp:lastModifiedBy>
  <cp:revision>9</cp:revision>
  <dcterms:created xsi:type="dcterms:W3CDTF">2018-05-25T09:32:35Z</dcterms:created>
  <dcterms:modified xsi:type="dcterms:W3CDTF">2018-05-25T16:36:52Z</dcterms:modified>
</cp:coreProperties>
</file>