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645D2-0F94-4517-8C76-991D94F22CE0}" type="datetimeFigureOut">
              <a:rPr lang="en-US" smtClean="0"/>
              <a:t>6/9/2018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F24F6-E636-4719-B01A-49A8D02C3B6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/>
          <a:p>
            <a:r>
              <a:rPr lang="en-US" dirty="0"/>
              <a:t>LEAD TIME HOW TO </a:t>
            </a:r>
            <a:r>
              <a:rPr lang="en-US" dirty="0" smtClean="0"/>
              <a:t>WIN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438400"/>
            <a:ext cx="7772400" cy="3200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Lean-Procurement-word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2438400"/>
            <a:ext cx="5867400" cy="31439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Autofit/>
          </a:bodyPr>
          <a:lstStyle/>
          <a:p>
            <a:r>
              <a:rPr lang="th-TH" sz="3600" dirty="0" smtClean="0"/>
              <a:t>ลดจำนวน</a:t>
            </a:r>
            <a:r>
              <a:rPr lang="th-TH" sz="3600" dirty="0" smtClean="0"/>
              <a:t>เครื่องจักรแต่เพิ่มประสิทธิภาพให้เต็ม100</a:t>
            </a:r>
            <a:r>
              <a:rPr lang="en-US" sz="3600" dirty="0" smtClean="0"/>
              <a:t>%</a:t>
            </a:r>
            <a:r>
              <a:rPr lang="th-TH" sz="3600" dirty="0" smtClean="0"/>
              <a:t>ให้มี</a:t>
            </a:r>
            <a:r>
              <a:rPr lang="th-TH" sz="3600" dirty="0" smtClean="0"/>
              <a:t>การผลิตที่</a:t>
            </a:r>
            <a:r>
              <a:rPr lang="th-TH" sz="3600" dirty="0" smtClean="0"/>
              <a:t>พอดีคือ</a:t>
            </a:r>
            <a:r>
              <a:rPr lang="th-TH" sz="3600" dirty="0" smtClean="0"/>
              <a:t>ไม่มากกว่าความต้องการในการซื้อโดยใช้ </a:t>
            </a:r>
            <a:r>
              <a:rPr lang="en-US" sz="3600" dirty="0" err="1" smtClean="0"/>
              <a:t>forcast</a:t>
            </a:r>
            <a:r>
              <a:rPr lang="en-US" sz="3600" dirty="0" smtClean="0"/>
              <a:t> </a:t>
            </a:r>
            <a:r>
              <a:rPr lang="th-TH" sz="3600" dirty="0" smtClean="0"/>
              <a:t>เทียบและดูจากกราฟการขายในแต่ละวัน </a:t>
            </a:r>
            <a:r>
              <a:rPr lang="th-TH" sz="3600" dirty="0" smtClean="0"/>
              <a:t>ต่อ</a:t>
            </a:r>
            <a:r>
              <a:rPr lang="th-TH" sz="3600" dirty="0" smtClean="0"/>
              <a:t>วัตถุดิบและความต้องการของผู้บริโภค เพราะจะทำให้สินค้าคงคลังมากเกินไป</a:t>
            </a:r>
            <a:endParaRPr lang="en-US" sz="3600" dirty="0"/>
          </a:p>
        </p:txBody>
      </p:sp>
      <p:pic>
        <p:nvPicPr>
          <p:cNvPr id="4" name="Content Placeholder 3" descr="overproduction-253072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3048000"/>
            <a:ext cx="4631236" cy="32766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h-TH" dirty="0"/>
              <a:t>สต๊อกสินค้าให้</a:t>
            </a:r>
            <a:r>
              <a:rPr lang="th-TH" dirty="0" smtClean="0"/>
              <a:t>พอดีคือการคาดการณ์ของ </a:t>
            </a:r>
            <a:r>
              <a:rPr lang="en-US" dirty="0" smtClean="0"/>
              <a:t>unit sold </a:t>
            </a:r>
            <a:r>
              <a:rPr lang="th-TH" dirty="0" smtClean="0"/>
              <a:t>ที่ขายได</a:t>
            </a:r>
            <a:r>
              <a:rPr lang="th-TH" dirty="0" smtClean="0"/>
              <a:t>้ในแต่ละวัน </a:t>
            </a:r>
            <a:r>
              <a:rPr lang="th-TH" dirty="0" smtClean="0"/>
              <a:t>ไม่</a:t>
            </a:r>
            <a:r>
              <a:rPr lang="th-TH" dirty="0"/>
              <a:t>มากไม่น้อย เพื่อลดที่จะไม่เสียค่าเช่าที่มาก</a:t>
            </a:r>
            <a:r>
              <a:rPr lang="th-TH" dirty="0" smtClean="0"/>
              <a:t>เกินไป และนำเงินส่วนนี้ไปเพิ่มค่าโฆษณา</a:t>
            </a:r>
            <a:endParaRPr lang="en-US" dirty="0"/>
          </a:p>
        </p:txBody>
      </p:sp>
      <p:pic>
        <p:nvPicPr>
          <p:cNvPr id="4" name="Content Placeholder 3" descr="59-02-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2133600"/>
            <a:ext cx="7620000" cy="423672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Autofit/>
          </a:bodyPr>
          <a:lstStyle/>
          <a:p>
            <a:r>
              <a:rPr lang="th-TH" sz="3200" dirty="0"/>
              <a:t>ลดการเคลื่อนย้ายสินค้าโดยไม่จำเป็นหรือไม่</a:t>
            </a:r>
            <a:r>
              <a:rPr lang="th-TH" sz="3200" dirty="0" smtClean="0"/>
              <a:t>คุ้มค่าเพื่อเพิ่ม </a:t>
            </a:r>
            <a:r>
              <a:rPr lang="en-US" sz="3200" dirty="0" smtClean="0"/>
              <a:t>cash on hand </a:t>
            </a:r>
            <a:r>
              <a:rPr lang="th-TH" sz="3200" dirty="0" smtClean="0"/>
              <a:t>ในมือไปหมุนใช้จ่ายอย่างอื่น เรา</a:t>
            </a:r>
            <a:r>
              <a:rPr lang="th-TH" sz="3200" dirty="0"/>
              <a:t>ควรตั้งสต๊อกทที่เราจะเคลื่อนย้ายให้คุ้มค่าว่าสินค้าใน </a:t>
            </a:r>
            <a:r>
              <a:rPr lang="en-US" sz="3200" dirty="0"/>
              <a:t>retail </a:t>
            </a:r>
            <a:r>
              <a:rPr lang="th-TH" sz="3200" dirty="0"/>
              <a:t>มีเท่าไรเราถึงดึงจาก </a:t>
            </a:r>
            <a:r>
              <a:rPr lang="en-US" sz="3200" dirty="0" err="1"/>
              <a:t>werehouse</a:t>
            </a:r>
            <a:r>
              <a:rPr lang="en-US" sz="3200" dirty="0"/>
              <a:t> </a:t>
            </a:r>
            <a:r>
              <a:rPr lang="th-TH" sz="3200" dirty="0"/>
              <a:t>ไปเท่าไรให้พอดี กับพื้นและคุ้มค่ากับค่า</a:t>
            </a:r>
            <a:r>
              <a:rPr lang="th-TH" sz="3200" dirty="0" smtClean="0"/>
              <a:t>ส่ง</a:t>
            </a:r>
            <a:endParaRPr lang="en-US" sz="3200" dirty="0"/>
          </a:p>
        </p:txBody>
      </p:sp>
      <p:pic>
        <p:nvPicPr>
          <p:cNvPr id="4" name="Content Placeholder 3" descr="Transport-and-Logistics-Dubai-UAE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10992"/>
            <a:ext cx="8229600" cy="370437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499" y="457200"/>
            <a:ext cx="8762999" cy="1143000"/>
          </a:xfrm>
        </p:spPr>
        <p:txBody>
          <a:bodyPr>
            <a:noAutofit/>
          </a:bodyPr>
          <a:lstStyle/>
          <a:p>
            <a:r>
              <a:rPr lang="th-TH" sz="3200" dirty="0"/>
              <a:t>คำนึงถึง </a:t>
            </a:r>
            <a:r>
              <a:rPr lang="en-US" sz="3200" dirty="0" err="1" smtClean="0"/>
              <a:t>forcast</a:t>
            </a:r>
            <a:r>
              <a:rPr lang="en-US" sz="3200" dirty="0" smtClean="0"/>
              <a:t> </a:t>
            </a:r>
            <a:r>
              <a:rPr lang="th-TH" sz="3200" dirty="0" smtClean="0"/>
              <a:t>มาเทียบกับ </a:t>
            </a:r>
            <a:r>
              <a:rPr lang="en-US" sz="3200" dirty="0" smtClean="0"/>
              <a:t>unit sold </a:t>
            </a:r>
            <a:r>
              <a:rPr lang="th-TH" sz="3200" dirty="0" smtClean="0"/>
              <a:t>ถ</a:t>
            </a:r>
            <a:r>
              <a:rPr lang="th-TH" sz="3200" dirty="0" smtClean="0"/>
              <a:t>้ายอดไม่ถึงตามที่คาดการณ์ เราจะลดสินค้าลงมา</a:t>
            </a:r>
            <a:r>
              <a:rPr lang="en-US" sz="3200" dirty="0" smtClean="0"/>
              <a:t> </a:t>
            </a:r>
            <a:r>
              <a:rPr lang="th-TH" sz="3200" dirty="0"/>
              <a:t>เพื่อจัดสินค้าให้มีพอดีกับวันหยุดเพื่อลดค่าเสียโอกาสของการ</a:t>
            </a:r>
            <a:r>
              <a:rPr lang="th-TH" sz="3200" dirty="0" smtClean="0"/>
              <a:t>ขาย เพื่อเพิ่มกำไรตามที่พยากรณ์</a:t>
            </a:r>
            <a:endParaRPr lang="en-US" sz="3200" dirty="0"/>
          </a:p>
        </p:txBody>
      </p:sp>
      <p:pic>
        <p:nvPicPr>
          <p:cNvPr id="4" name="Content Placeholder 3" descr="w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2057400"/>
            <a:ext cx="6034617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195</Words>
  <Application>Microsoft Office PowerPoint</Application>
  <PresentationFormat>นำเสนอทางหน้าจอ (4:3)</PresentationFormat>
  <Paragraphs>5</Paragraphs>
  <Slides>5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5</vt:i4>
      </vt:variant>
    </vt:vector>
  </HeadingPairs>
  <TitlesOfParts>
    <vt:vector size="9" baseType="lpstr">
      <vt:lpstr>Angsana New</vt:lpstr>
      <vt:lpstr>Arial</vt:lpstr>
      <vt:lpstr>Calibri</vt:lpstr>
      <vt:lpstr>Office Theme</vt:lpstr>
      <vt:lpstr>LEAD TIME HOW TO WIN</vt:lpstr>
      <vt:lpstr>ลดจำนวนเครื่องจักรแต่เพิ่มประสิทธิภาพให้เต็ม100%ให้มีการผลิตที่พอดีคือไม่มากกว่าความต้องการในการซื้อโดยใช้ forcast เทียบและดูจากกราฟการขายในแต่ละวัน ต่อวัตถุดิบและความต้องการของผู้บริโภค เพราะจะทำให้สินค้าคงคลังมากเกินไป</vt:lpstr>
      <vt:lpstr>สต๊อกสินค้าให้พอดีคือการคาดการณ์ของ unit sold ที่ขายได้ในแต่ละวัน ไม่มากไม่น้อย เพื่อลดที่จะไม่เสียค่าเช่าที่มากเกินไป และนำเงินส่วนนี้ไปเพิ่มค่าโฆษณา</vt:lpstr>
      <vt:lpstr>ลดการเคลื่อนย้ายสินค้าโดยไม่จำเป็นหรือไม่คุ้มค่าเพื่อเพิ่ม cash on hand ในมือไปหมุนใช้จ่ายอย่างอื่น เราควรตั้งสต๊อกทที่เราจะเคลื่อนย้ายให้คุ้มค่าว่าสินค้าใน retail มีเท่าไรเราถึงดึงจาก werehouse ไปเท่าไรให้พอดี กับพื้นและคุ้มค่ากับค่าส่ง</vt:lpstr>
      <vt:lpstr>คำนึงถึง forcast มาเทียบกับ unit sold ถ้ายอดไม่ถึงตามที่คาดการณ์ เราจะลดสินค้าลงมา เพื่อจัดสินค้าให้มีพอดีกับวันหยุดเพื่อลดค่าเสียโอกาสของการขาย เพื่อเพิ่มกำไรตามที่พยากรณ์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 TIME HOW TO WIN</dc:title>
  <dc:creator>Chawadol</dc:creator>
  <cp:lastModifiedBy>Administrator</cp:lastModifiedBy>
  <cp:revision>3</cp:revision>
  <dcterms:created xsi:type="dcterms:W3CDTF">2018-06-05T09:53:49Z</dcterms:created>
  <dcterms:modified xsi:type="dcterms:W3CDTF">2018-06-09T05:33:36Z</dcterms:modified>
</cp:coreProperties>
</file>